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f037110e3e4a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6be6acfac4422e"/>
  </p:sldMasterIdLst>
  <p:sldIdLst>
    <p:sldId xmlns:r="http://schemas.openxmlformats.org/officeDocument/2006/relationships" id="256" r:id="Rb8f6ab694e5f40d1"/>
    <p:sldId xmlns:r="http://schemas.openxmlformats.org/officeDocument/2006/relationships" id="257" r:id="Rda7771ff97c74e30"/>
    <p:sldId xmlns:r="http://schemas.openxmlformats.org/officeDocument/2006/relationships" id="258" r:id="R99000ceff2da4bb4"/>
    <p:sldId xmlns:r="http://schemas.openxmlformats.org/officeDocument/2006/relationships" id="259" r:id="Re8286d60639b4171"/>
    <p:sldId xmlns:r="http://schemas.openxmlformats.org/officeDocument/2006/relationships" id="260" r:id="Rb7a03dcb89ac46c3"/>
    <p:sldId xmlns:r="http://schemas.openxmlformats.org/officeDocument/2006/relationships" id="261" r:id="Ra4079fed781d42f6"/>
    <p:sldId xmlns:r="http://schemas.openxmlformats.org/officeDocument/2006/relationships" id="262" r:id="Rd808a00faea046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6be6acfac4422e" /><Relationship Type="http://schemas.openxmlformats.org/officeDocument/2006/relationships/slide" Target="/ppt/slides/slide1.xml" Id="Rb8f6ab694e5f40d1" /><Relationship Type="http://schemas.openxmlformats.org/officeDocument/2006/relationships/slide" Target="/ppt/slides/slide2.xml" Id="Rda7771ff97c74e30" /><Relationship Type="http://schemas.openxmlformats.org/officeDocument/2006/relationships/slide" Target="/ppt/slides/slide3.xml" Id="R99000ceff2da4bb4" /><Relationship Type="http://schemas.openxmlformats.org/officeDocument/2006/relationships/slide" Target="/ppt/slides/slide4.xml" Id="Re8286d60639b4171" /><Relationship Type="http://schemas.openxmlformats.org/officeDocument/2006/relationships/slide" Target="/ppt/slides/slide5.xml" Id="Rb7a03dcb89ac46c3" /><Relationship Type="http://schemas.openxmlformats.org/officeDocument/2006/relationships/slide" Target="/ppt/slides/slide6.xml" Id="Ra4079fed781d42f6" /><Relationship Type="http://schemas.openxmlformats.org/officeDocument/2006/relationships/slide" Target="/ppt/slides/slide7.xml" Id="Rd808a00faea046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7ebfd4c29846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9bd32262649d9" /><Relationship Type="http://schemas.openxmlformats.org/officeDocument/2006/relationships/theme" Target="/ppt/slideMasters/theme/theme1.xml" Id="Ra42dbb788c3b42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99bd32262649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338f2f6a84f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5f5fff2dd24c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7b4ba229349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656bcb26ec45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127d38b56142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1c5bba05ea4c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71169d1fa43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VIMENTE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VIMENTE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VIMENTE AS ble etablert [år] og holder til i Rovde.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VIMENTE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VIMENTE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VIMENTE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4 420 983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228 895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1 014 343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VIMENTE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 SINDRE VEDELD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BRITTA MÄDER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 JOHANNE LILLENES ÅMELFOT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VIMENTE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Rovdestranda 676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6141 Rovde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930 369 659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VIMENTE AS</a:t>
            </a:r>
          </a:p>
        </p:txBody>
      </p:sp>
    </p:spTree>
  </p:cSld>
  <p:clrMapOvr>
    <a:masterClrMapping xmlns:a="http://schemas.openxmlformats.org/drawingml/2006/main"/>
  </p:clrMapOvr>
</p:sld>
</file>