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59ffc2aa1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bea63f4ca47bc"/>
  </p:sldMasterIdLst>
  <p:sldIdLst>
    <p:sldId xmlns:r="http://schemas.openxmlformats.org/officeDocument/2006/relationships" id="256" r:id="Rd6ca7319caeb47cb"/>
    <p:sldId xmlns:r="http://schemas.openxmlformats.org/officeDocument/2006/relationships" id="257" r:id="Rcbac729ea5b84c98"/>
    <p:sldId xmlns:r="http://schemas.openxmlformats.org/officeDocument/2006/relationships" id="258" r:id="Rd046773c6d3c4602"/>
    <p:sldId xmlns:r="http://schemas.openxmlformats.org/officeDocument/2006/relationships" id="259" r:id="Ra0b57b427e474da8"/>
    <p:sldId xmlns:r="http://schemas.openxmlformats.org/officeDocument/2006/relationships" id="260" r:id="R166c62fa44a64d64"/>
    <p:sldId xmlns:r="http://schemas.openxmlformats.org/officeDocument/2006/relationships" id="261" r:id="Raa3b730f616a4ccb"/>
    <p:sldId xmlns:r="http://schemas.openxmlformats.org/officeDocument/2006/relationships" id="262" r:id="R748d35c1ff6b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bea63f4ca47bc" /><Relationship Type="http://schemas.openxmlformats.org/officeDocument/2006/relationships/slide" Target="/ppt/slides/slide1.xml" Id="Rd6ca7319caeb47cb" /><Relationship Type="http://schemas.openxmlformats.org/officeDocument/2006/relationships/slide" Target="/ppt/slides/slide2.xml" Id="Rcbac729ea5b84c98" /><Relationship Type="http://schemas.openxmlformats.org/officeDocument/2006/relationships/slide" Target="/ppt/slides/slide3.xml" Id="Rd046773c6d3c4602" /><Relationship Type="http://schemas.openxmlformats.org/officeDocument/2006/relationships/slide" Target="/ppt/slides/slide4.xml" Id="Ra0b57b427e474da8" /><Relationship Type="http://schemas.openxmlformats.org/officeDocument/2006/relationships/slide" Target="/ppt/slides/slide5.xml" Id="R166c62fa44a64d64" /><Relationship Type="http://schemas.openxmlformats.org/officeDocument/2006/relationships/slide" Target="/ppt/slides/slide6.xml" Id="Raa3b730f616a4ccb" /><Relationship Type="http://schemas.openxmlformats.org/officeDocument/2006/relationships/slide" Target="/ppt/slides/slide7.xml" Id="R748d35c1ff6b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5fd432810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bff0c81e54768" /><Relationship Type="http://schemas.openxmlformats.org/officeDocument/2006/relationships/theme" Target="/ppt/slideMasters/theme/theme1.xml" Id="R5e89b90fbe37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bff0c81e5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338b70c67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0794118eb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b700a491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aec119492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8c1c25d2d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04b7191b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ee3abea6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