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2969a5f75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7e91b55d54e73"/>
  </p:sldMasterIdLst>
  <p:sldIdLst>
    <p:sldId xmlns:r="http://schemas.openxmlformats.org/officeDocument/2006/relationships" id="256" r:id="Rd14eccacc2ee4204"/>
    <p:sldId xmlns:r="http://schemas.openxmlformats.org/officeDocument/2006/relationships" id="257" r:id="Rf7fdfc66f72045ef"/>
    <p:sldId xmlns:r="http://schemas.openxmlformats.org/officeDocument/2006/relationships" id="258" r:id="Rc7f2647d076345dd"/>
    <p:sldId xmlns:r="http://schemas.openxmlformats.org/officeDocument/2006/relationships" id="259" r:id="Rec2112b036ea42f8"/>
    <p:sldId xmlns:r="http://schemas.openxmlformats.org/officeDocument/2006/relationships" id="260" r:id="R5f295bb07acf4f76"/>
    <p:sldId xmlns:r="http://schemas.openxmlformats.org/officeDocument/2006/relationships" id="261" r:id="R77708b11fc104efc"/>
    <p:sldId xmlns:r="http://schemas.openxmlformats.org/officeDocument/2006/relationships" id="262" r:id="R014bababf0d0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7e91b55d54e73" /><Relationship Type="http://schemas.openxmlformats.org/officeDocument/2006/relationships/slide" Target="/ppt/slides/slide1.xml" Id="Rd14eccacc2ee4204" /><Relationship Type="http://schemas.openxmlformats.org/officeDocument/2006/relationships/slide" Target="/ppt/slides/slide2.xml" Id="Rf7fdfc66f72045ef" /><Relationship Type="http://schemas.openxmlformats.org/officeDocument/2006/relationships/slide" Target="/ppt/slides/slide3.xml" Id="Rc7f2647d076345dd" /><Relationship Type="http://schemas.openxmlformats.org/officeDocument/2006/relationships/slide" Target="/ppt/slides/slide4.xml" Id="Rec2112b036ea42f8" /><Relationship Type="http://schemas.openxmlformats.org/officeDocument/2006/relationships/slide" Target="/ppt/slides/slide5.xml" Id="R5f295bb07acf4f76" /><Relationship Type="http://schemas.openxmlformats.org/officeDocument/2006/relationships/slide" Target="/ppt/slides/slide6.xml" Id="R77708b11fc104efc" /><Relationship Type="http://schemas.openxmlformats.org/officeDocument/2006/relationships/slide" Target="/ppt/slides/slide7.xml" Id="R014bababf0d0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eef078c6b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0536234c46f4" /><Relationship Type="http://schemas.openxmlformats.org/officeDocument/2006/relationships/theme" Target="/ppt/slideMasters/theme/theme1.xml" Id="R8019ff673f94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50536234c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f2802cd8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82a1f12d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deba9209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0272af2c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312a8166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d42c3e86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69ccab63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21 644 535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tor.lauritzen@jern.no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930 384 577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