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55e131133940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f5de89c72140f2"/>
  </p:sldMasterIdLst>
  <p:sldIdLst>
    <p:sldId xmlns:r="http://schemas.openxmlformats.org/officeDocument/2006/relationships" id="256" r:id="R25a589d3a5474094"/>
    <p:sldId xmlns:r="http://schemas.openxmlformats.org/officeDocument/2006/relationships" id="257" r:id="R1781d113a7264460"/>
    <p:sldId xmlns:r="http://schemas.openxmlformats.org/officeDocument/2006/relationships" id="258" r:id="R837810f6f14741c6"/>
    <p:sldId xmlns:r="http://schemas.openxmlformats.org/officeDocument/2006/relationships" id="259" r:id="R5f94156a9db446b8"/>
    <p:sldId xmlns:r="http://schemas.openxmlformats.org/officeDocument/2006/relationships" id="260" r:id="R80d6b9d9ee454a0c"/>
    <p:sldId xmlns:r="http://schemas.openxmlformats.org/officeDocument/2006/relationships" id="261" r:id="R6644f630296441a4"/>
    <p:sldId xmlns:r="http://schemas.openxmlformats.org/officeDocument/2006/relationships" id="262" r:id="R4c8d262ee3b64d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f5de89c72140f2" /><Relationship Type="http://schemas.openxmlformats.org/officeDocument/2006/relationships/slide" Target="/ppt/slides/slide1.xml" Id="R25a589d3a5474094" /><Relationship Type="http://schemas.openxmlformats.org/officeDocument/2006/relationships/slide" Target="/ppt/slides/slide2.xml" Id="R1781d113a7264460" /><Relationship Type="http://schemas.openxmlformats.org/officeDocument/2006/relationships/slide" Target="/ppt/slides/slide3.xml" Id="R837810f6f14741c6" /><Relationship Type="http://schemas.openxmlformats.org/officeDocument/2006/relationships/slide" Target="/ppt/slides/slide4.xml" Id="R5f94156a9db446b8" /><Relationship Type="http://schemas.openxmlformats.org/officeDocument/2006/relationships/slide" Target="/ppt/slides/slide5.xml" Id="R80d6b9d9ee454a0c" /><Relationship Type="http://schemas.openxmlformats.org/officeDocument/2006/relationships/slide" Target="/ppt/slides/slide6.xml" Id="R6644f630296441a4" /><Relationship Type="http://schemas.openxmlformats.org/officeDocument/2006/relationships/slide" Target="/ppt/slides/slide7.xml" Id="R4c8d262ee3b64d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27c5a6f33244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5bb04a4a3434e" /><Relationship Type="http://schemas.openxmlformats.org/officeDocument/2006/relationships/theme" Target="/ppt/slideMasters/theme/theme1.xml" Id="R16f29dce372b4a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c5bb04a4a343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d1f7b0fda4b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7ee2a3d914b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e7a62ee284f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85fe3506f47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a175d43a147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a983a265c48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27b8bdd1143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Taif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Taif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Taif ble etablert [år] og holder til i Velfjord.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Taif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Taif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Taif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−3 231 226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39 571 499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204 329 429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208 783 312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Taif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OXHOLM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ELLEN OXHOLM MEISINGSET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 OXHOLM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Taif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Nevernesveien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8960 Velfjord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02 19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post@neverneshavn.no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930 435 325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Taif</a:t>
            </a:r>
          </a:p>
        </p:txBody>
      </p:sp>
    </p:spTree>
  </p:cSld>
  <p:clrMapOvr>
    <a:masterClrMapping xmlns:a="http://schemas.openxmlformats.org/drawingml/2006/main"/>
  </p:clrMapOvr>
</p:sld>
</file>