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1265dabbaa4a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e3466a11e44dee"/>
  </p:sldMasterIdLst>
  <p:sldIdLst>
    <p:sldId xmlns:r="http://schemas.openxmlformats.org/officeDocument/2006/relationships" id="256" r:id="Rda40b476e1bc4cbd"/>
    <p:sldId xmlns:r="http://schemas.openxmlformats.org/officeDocument/2006/relationships" id="257" r:id="R450ea39bb2ab4a4e"/>
    <p:sldId xmlns:r="http://schemas.openxmlformats.org/officeDocument/2006/relationships" id="258" r:id="R62d2dd12327c434e"/>
    <p:sldId xmlns:r="http://schemas.openxmlformats.org/officeDocument/2006/relationships" id="259" r:id="R344f9abb8d274d2e"/>
    <p:sldId xmlns:r="http://schemas.openxmlformats.org/officeDocument/2006/relationships" id="260" r:id="R2035931a11b4402c"/>
    <p:sldId xmlns:r="http://schemas.openxmlformats.org/officeDocument/2006/relationships" id="261" r:id="Rbe7564e22bed4e38"/>
    <p:sldId xmlns:r="http://schemas.openxmlformats.org/officeDocument/2006/relationships" id="262" r:id="Rf2caf64a7adf4f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e3466a11e44dee" /><Relationship Type="http://schemas.openxmlformats.org/officeDocument/2006/relationships/slide" Target="/ppt/slides/slide1.xml" Id="Rda40b476e1bc4cbd" /><Relationship Type="http://schemas.openxmlformats.org/officeDocument/2006/relationships/slide" Target="/ppt/slides/slide2.xml" Id="R450ea39bb2ab4a4e" /><Relationship Type="http://schemas.openxmlformats.org/officeDocument/2006/relationships/slide" Target="/ppt/slides/slide3.xml" Id="R62d2dd12327c434e" /><Relationship Type="http://schemas.openxmlformats.org/officeDocument/2006/relationships/slide" Target="/ppt/slides/slide4.xml" Id="R344f9abb8d274d2e" /><Relationship Type="http://schemas.openxmlformats.org/officeDocument/2006/relationships/slide" Target="/ppt/slides/slide5.xml" Id="R2035931a11b4402c" /><Relationship Type="http://schemas.openxmlformats.org/officeDocument/2006/relationships/slide" Target="/ppt/slides/slide6.xml" Id="Rbe7564e22bed4e38" /><Relationship Type="http://schemas.openxmlformats.org/officeDocument/2006/relationships/slide" Target="/ppt/slides/slide7.xml" Id="Rf2caf64a7adf4f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9088e1b2ff45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7245fdcd84f05" /><Relationship Type="http://schemas.openxmlformats.org/officeDocument/2006/relationships/theme" Target="/ppt/slideMasters/theme/theme1.xml" Id="R90831e2758f34a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07245fdcd84f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d671847024b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7d355ccb14d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732ea6b4f49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31f8ee49045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c216b126a4c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45337298b49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02e13a4f04d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HANDSEL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HANDSEL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HANDSEL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HANDSEL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HANDSEL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HANDSEL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7 769 083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7 710 515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8 352 353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46 809 177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48 360 727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HANDSEL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HANSTEEN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HANSTEEN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PHILIP HANSTEEN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HANDSEL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Skådalsveien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22142884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930 436 585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HANDSEL AS</a:t>
            </a:r>
          </a:p>
        </p:txBody>
      </p:sp>
    </p:spTree>
  </p:cSld>
  <p:clrMapOvr>
    <a:masterClrMapping xmlns:a="http://schemas.openxmlformats.org/drawingml/2006/main"/>
  </p:clrMapOvr>
</p:sld>
</file>