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1c15afc60f44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f771db39f04620"/>
  </p:sldMasterIdLst>
  <p:sldIdLst>
    <p:sldId xmlns:r="http://schemas.openxmlformats.org/officeDocument/2006/relationships" id="256" r:id="R9acb6c9a386f490a"/>
    <p:sldId xmlns:r="http://schemas.openxmlformats.org/officeDocument/2006/relationships" id="257" r:id="Rddd8f632174047f1"/>
    <p:sldId xmlns:r="http://schemas.openxmlformats.org/officeDocument/2006/relationships" id="258" r:id="R0b0441e401f04785"/>
    <p:sldId xmlns:r="http://schemas.openxmlformats.org/officeDocument/2006/relationships" id="259" r:id="R2a0583aa519a45b5"/>
    <p:sldId xmlns:r="http://schemas.openxmlformats.org/officeDocument/2006/relationships" id="260" r:id="R9271e8c031474ff5"/>
    <p:sldId xmlns:r="http://schemas.openxmlformats.org/officeDocument/2006/relationships" id="261" r:id="Ra17c788c05c048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f771db39f04620" /><Relationship Type="http://schemas.openxmlformats.org/officeDocument/2006/relationships/slide" Target="/ppt/slides/slide1.xml" Id="R9acb6c9a386f490a" /><Relationship Type="http://schemas.openxmlformats.org/officeDocument/2006/relationships/slide" Target="/ppt/slides/slide2.xml" Id="Rddd8f632174047f1" /><Relationship Type="http://schemas.openxmlformats.org/officeDocument/2006/relationships/slide" Target="/ppt/slides/slide3.xml" Id="R0b0441e401f04785" /><Relationship Type="http://schemas.openxmlformats.org/officeDocument/2006/relationships/slide" Target="/ppt/slides/slide4.xml" Id="R2a0583aa519a45b5" /><Relationship Type="http://schemas.openxmlformats.org/officeDocument/2006/relationships/slide" Target="/ppt/slides/slide5.xml" Id="R9271e8c031474ff5" /><Relationship Type="http://schemas.openxmlformats.org/officeDocument/2006/relationships/slide" Target="/ppt/slides/slide6.xml" Id="Ra17c788c05c048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5770b476434f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ab3b45af24a5e" /><Relationship Type="http://schemas.openxmlformats.org/officeDocument/2006/relationships/theme" Target="/ppt/slideMasters/theme/theme1.xml" Id="R964a3afd52d34b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cab3b45af24a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4fa4f712d48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96486abed4f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f814b47da48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1f8f0684445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c8a015e7b4c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b95c642df43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 &amp; LUNDAL REVISJONSSELSKAP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Tordenskiolds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06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930 443 069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