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baf5c91ee646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2104762354384"/>
  </p:sldMasterIdLst>
  <p:sldIdLst>
    <p:sldId xmlns:r="http://schemas.openxmlformats.org/officeDocument/2006/relationships" id="256" r:id="R7658087ca8ed4208"/>
    <p:sldId xmlns:r="http://schemas.openxmlformats.org/officeDocument/2006/relationships" id="257" r:id="R708aaa43eb3f444b"/>
    <p:sldId xmlns:r="http://schemas.openxmlformats.org/officeDocument/2006/relationships" id="258" r:id="Rf2b20ebe38ff4c7c"/>
    <p:sldId xmlns:r="http://schemas.openxmlformats.org/officeDocument/2006/relationships" id="259" r:id="Rba82581b5177485b"/>
    <p:sldId xmlns:r="http://schemas.openxmlformats.org/officeDocument/2006/relationships" id="260" r:id="R0c03ac2b371f4a2f"/>
    <p:sldId xmlns:r="http://schemas.openxmlformats.org/officeDocument/2006/relationships" id="261" r:id="R9460989d7e2e4504"/>
    <p:sldId xmlns:r="http://schemas.openxmlformats.org/officeDocument/2006/relationships" id="262" r:id="R7ef49b607fc14d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2104762354384" /><Relationship Type="http://schemas.openxmlformats.org/officeDocument/2006/relationships/slide" Target="/ppt/slides/slide1.xml" Id="R7658087ca8ed4208" /><Relationship Type="http://schemas.openxmlformats.org/officeDocument/2006/relationships/slide" Target="/ppt/slides/slide2.xml" Id="R708aaa43eb3f444b" /><Relationship Type="http://schemas.openxmlformats.org/officeDocument/2006/relationships/slide" Target="/ppt/slides/slide3.xml" Id="Rf2b20ebe38ff4c7c" /><Relationship Type="http://schemas.openxmlformats.org/officeDocument/2006/relationships/slide" Target="/ppt/slides/slide4.xml" Id="Rba82581b5177485b" /><Relationship Type="http://schemas.openxmlformats.org/officeDocument/2006/relationships/slide" Target="/ppt/slides/slide5.xml" Id="R0c03ac2b371f4a2f" /><Relationship Type="http://schemas.openxmlformats.org/officeDocument/2006/relationships/slide" Target="/ppt/slides/slide6.xml" Id="R9460989d7e2e4504" /><Relationship Type="http://schemas.openxmlformats.org/officeDocument/2006/relationships/slide" Target="/ppt/slides/slide7.xml" Id="R7ef49b607fc14d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e6d0ea3e8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37df7c8f44f8" /><Relationship Type="http://schemas.openxmlformats.org/officeDocument/2006/relationships/theme" Target="/ppt/slideMasters/theme/theme1.xml" Id="Rc881c4476bc6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8f37df7c8f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6b07acf48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b78c33a240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0de18dd448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5e5eed6bb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221c8c33f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115e9a254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6530bcc5e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 &amp; LUNDAL REVISJONSSELSKAP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38 328 581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11 557 496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9 063 350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21 545 613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&amp; LUNDAL REVISJONSSELSKAP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930 443 069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 &amp; LUNDAL REVISJONSSELSKAP AS</a:t>
            </a:r>
          </a:p>
        </p:txBody>
      </p:sp>
    </p:spTree>
  </p:cSld>
  <p:clrMapOvr>
    <a:masterClrMapping xmlns:a="http://schemas.openxmlformats.org/drawingml/2006/main"/>
  </p:clrMapOvr>
</p:sld>
</file>