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8b8d784bf4d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479a3fb3e4395"/>
  </p:sldMasterIdLst>
  <p:sldIdLst>
    <p:sldId xmlns:r="http://schemas.openxmlformats.org/officeDocument/2006/relationships" id="256" r:id="R50d96173b3c44cf1"/>
    <p:sldId xmlns:r="http://schemas.openxmlformats.org/officeDocument/2006/relationships" id="257" r:id="R9c949cda18044210"/>
    <p:sldId xmlns:r="http://schemas.openxmlformats.org/officeDocument/2006/relationships" id="258" r:id="R51bd619e58924aa1"/>
    <p:sldId xmlns:r="http://schemas.openxmlformats.org/officeDocument/2006/relationships" id="259" r:id="R053366937c944ff8"/>
    <p:sldId xmlns:r="http://schemas.openxmlformats.org/officeDocument/2006/relationships" id="260" r:id="R88f1c51826624e93"/>
    <p:sldId xmlns:r="http://schemas.openxmlformats.org/officeDocument/2006/relationships" id="261" r:id="R10e28bab892c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479a3fb3e4395" /><Relationship Type="http://schemas.openxmlformats.org/officeDocument/2006/relationships/slide" Target="/ppt/slides/slide1.xml" Id="R50d96173b3c44cf1" /><Relationship Type="http://schemas.openxmlformats.org/officeDocument/2006/relationships/slide" Target="/ppt/slides/slide2.xml" Id="R9c949cda18044210" /><Relationship Type="http://schemas.openxmlformats.org/officeDocument/2006/relationships/slide" Target="/ppt/slides/slide3.xml" Id="R51bd619e58924aa1" /><Relationship Type="http://schemas.openxmlformats.org/officeDocument/2006/relationships/slide" Target="/ppt/slides/slide4.xml" Id="R053366937c944ff8" /><Relationship Type="http://schemas.openxmlformats.org/officeDocument/2006/relationships/slide" Target="/ppt/slides/slide5.xml" Id="R88f1c51826624e93" /><Relationship Type="http://schemas.openxmlformats.org/officeDocument/2006/relationships/slide" Target="/ppt/slides/slide6.xml" Id="R10e28bab892c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3d5a7a55c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050b1e7694d44" /><Relationship Type="http://schemas.openxmlformats.org/officeDocument/2006/relationships/theme" Target="/ppt/slideMasters/theme/theme1.xml" Id="Rdf1e23d941bf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050b1e769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0d1d5e6a0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eda9e6d0d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4689b1340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06524f940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26f84aaa4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6e1b16ed2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SKAGERRAK - BAMBLE OG KRAGERØ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BAMBLE OG KRAGERØ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77 633 587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32 185 366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37 882 965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569 553 637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594 071 588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