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1ae1019eb442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94c917a9bd4429"/>
  </p:sldMasterIdLst>
  <p:sldIdLst>
    <p:sldId xmlns:r="http://schemas.openxmlformats.org/officeDocument/2006/relationships" id="256" r:id="R29d4d2065bff4591"/>
    <p:sldId xmlns:r="http://schemas.openxmlformats.org/officeDocument/2006/relationships" id="257" r:id="R65494baa934d4754"/>
    <p:sldId xmlns:r="http://schemas.openxmlformats.org/officeDocument/2006/relationships" id="258" r:id="R0e0e8f1c95984829"/>
    <p:sldId xmlns:r="http://schemas.openxmlformats.org/officeDocument/2006/relationships" id="259" r:id="Rca5c27d4ac224fcf"/>
    <p:sldId xmlns:r="http://schemas.openxmlformats.org/officeDocument/2006/relationships" id="260" r:id="Rac9d2eb5675747d2"/>
    <p:sldId xmlns:r="http://schemas.openxmlformats.org/officeDocument/2006/relationships" id="261" r:id="R4e405937123f457c"/>
    <p:sldId xmlns:r="http://schemas.openxmlformats.org/officeDocument/2006/relationships" id="262" r:id="Ra7e7c261f3c241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94c917a9bd4429" /><Relationship Type="http://schemas.openxmlformats.org/officeDocument/2006/relationships/slide" Target="/ppt/slides/slide1.xml" Id="R29d4d2065bff4591" /><Relationship Type="http://schemas.openxmlformats.org/officeDocument/2006/relationships/slide" Target="/ppt/slides/slide2.xml" Id="R65494baa934d4754" /><Relationship Type="http://schemas.openxmlformats.org/officeDocument/2006/relationships/slide" Target="/ppt/slides/slide3.xml" Id="R0e0e8f1c95984829" /><Relationship Type="http://schemas.openxmlformats.org/officeDocument/2006/relationships/slide" Target="/ppt/slides/slide4.xml" Id="Rca5c27d4ac224fcf" /><Relationship Type="http://schemas.openxmlformats.org/officeDocument/2006/relationships/slide" Target="/ppt/slides/slide5.xml" Id="Rac9d2eb5675747d2" /><Relationship Type="http://schemas.openxmlformats.org/officeDocument/2006/relationships/slide" Target="/ppt/slides/slide6.xml" Id="R4e405937123f457c" /><Relationship Type="http://schemas.openxmlformats.org/officeDocument/2006/relationships/slide" Target="/ppt/slides/slide7.xml" Id="Ra7e7c261f3c241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2dfa19eeee49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0d0d182294e54" /><Relationship Type="http://schemas.openxmlformats.org/officeDocument/2006/relationships/theme" Target="/ppt/slideMasters/theme/theme1.xml" Id="R6e05387077ae48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20d0d182294e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ce40838c54c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8c6df50bc4b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d5e8664e64d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bbe3b194f45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9930e57014f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606b13dd24c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e168fac1741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HOGNE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HOGNE HOLDING AS ble etablert [år] og holder til i Holmestrand.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−374 721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−447 686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1 232 064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BENTZEN MARIUS HOGNE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KRISTINE WULFF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Solhøyveien 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3084 Holmestrand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marius@abcelektro.no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930 462 527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