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64081187d944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805c8a1fc4b31"/>
  </p:sldMasterIdLst>
  <p:sldIdLst>
    <p:sldId xmlns:r="http://schemas.openxmlformats.org/officeDocument/2006/relationships" id="256" r:id="Rfd5c6bae69d747be"/>
    <p:sldId xmlns:r="http://schemas.openxmlformats.org/officeDocument/2006/relationships" id="257" r:id="Rb1b22275d25d4267"/>
    <p:sldId xmlns:r="http://schemas.openxmlformats.org/officeDocument/2006/relationships" id="258" r:id="R95c025f365644cd9"/>
    <p:sldId xmlns:r="http://schemas.openxmlformats.org/officeDocument/2006/relationships" id="259" r:id="R16fbf8fd194145d8"/>
    <p:sldId xmlns:r="http://schemas.openxmlformats.org/officeDocument/2006/relationships" id="260" r:id="Rf487089ad65b402a"/>
    <p:sldId xmlns:r="http://schemas.openxmlformats.org/officeDocument/2006/relationships" id="261" r:id="Rcb7fbf7192be4297"/>
    <p:sldId xmlns:r="http://schemas.openxmlformats.org/officeDocument/2006/relationships" id="262" r:id="R50f3589d5fc2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805c8a1fc4b31" /><Relationship Type="http://schemas.openxmlformats.org/officeDocument/2006/relationships/slide" Target="/ppt/slides/slide1.xml" Id="Rfd5c6bae69d747be" /><Relationship Type="http://schemas.openxmlformats.org/officeDocument/2006/relationships/slide" Target="/ppt/slides/slide2.xml" Id="Rb1b22275d25d4267" /><Relationship Type="http://schemas.openxmlformats.org/officeDocument/2006/relationships/slide" Target="/ppt/slides/slide3.xml" Id="R95c025f365644cd9" /><Relationship Type="http://schemas.openxmlformats.org/officeDocument/2006/relationships/slide" Target="/ppt/slides/slide4.xml" Id="R16fbf8fd194145d8" /><Relationship Type="http://schemas.openxmlformats.org/officeDocument/2006/relationships/slide" Target="/ppt/slides/slide5.xml" Id="Rf487089ad65b402a" /><Relationship Type="http://schemas.openxmlformats.org/officeDocument/2006/relationships/slide" Target="/ppt/slides/slide6.xml" Id="Rcb7fbf7192be4297" /><Relationship Type="http://schemas.openxmlformats.org/officeDocument/2006/relationships/slide" Target="/ppt/slides/slide7.xml" Id="R50f3589d5fc2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2df4c7312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9361de8644cd0" /><Relationship Type="http://schemas.openxmlformats.org/officeDocument/2006/relationships/theme" Target="/ppt/slideMasters/theme/theme1.xml" Id="R5d2ff86ce97047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69361de8644c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9ddeb7717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0e031ab67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6723dbc374b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89fc096884a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9568b2dc3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242bdb7254a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9fce2f6af4b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EKERHOLT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EKERHOLT HOLDING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ESPEN BUGTEN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Espen Bugten, Hvitstenveien 212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930 471 860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EKERHOLT HOLDING AS</a:t>
            </a:r>
          </a:p>
        </p:txBody>
      </p:sp>
    </p:spTree>
  </p:cSld>
  <p:clrMapOvr>
    <a:masterClrMapping xmlns:a="http://schemas.openxmlformats.org/drawingml/2006/main"/>
  </p:clrMapOvr>
</p:sld>
</file>