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400824f8c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fe2703b484316"/>
  </p:sldMasterIdLst>
  <p:sldIdLst>
    <p:sldId xmlns:r="http://schemas.openxmlformats.org/officeDocument/2006/relationships" id="256" r:id="Rb3c636c8fb6a40bd"/>
    <p:sldId xmlns:r="http://schemas.openxmlformats.org/officeDocument/2006/relationships" id="257" r:id="R7394655c1238446e"/>
    <p:sldId xmlns:r="http://schemas.openxmlformats.org/officeDocument/2006/relationships" id="258" r:id="R8dc5e6d928ee45c9"/>
    <p:sldId xmlns:r="http://schemas.openxmlformats.org/officeDocument/2006/relationships" id="259" r:id="Rcb5b7bd5f7c74a90"/>
    <p:sldId xmlns:r="http://schemas.openxmlformats.org/officeDocument/2006/relationships" id="260" r:id="R291e673b6b0342ee"/>
    <p:sldId xmlns:r="http://schemas.openxmlformats.org/officeDocument/2006/relationships" id="261" r:id="R262aad1d73b84d8a"/>
    <p:sldId xmlns:r="http://schemas.openxmlformats.org/officeDocument/2006/relationships" id="262" r:id="R86f702984f5d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fe2703b484316" /><Relationship Type="http://schemas.openxmlformats.org/officeDocument/2006/relationships/slide" Target="/ppt/slides/slide1.xml" Id="Rb3c636c8fb6a40bd" /><Relationship Type="http://schemas.openxmlformats.org/officeDocument/2006/relationships/slide" Target="/ppt/slides/slide2.xml" Id="R7394655c1238446e" /><Relationship Type="http://schemas.openxmlformats.org/officeDocument/2006/relationships/slide" Target="/ppt/slides/slide3.xml" Id="R8dc5e6d928ee45c9" /><Relationship Type="http://schemas.openxmlformats.org/officeDocument/2006/relationships/slide" Target="/ppt/slides/slide4.xml" Id="Rcb5b7bd5f7c74a90" /><Relationship Type="http://schemas.openxmlformats.org/officeDocument/2006/relationships/slide" Target="/ppt/slides/slide5.xml" Id="R291e673b6b0342ee" /><Relationship Type="http://schemas.openxmlformats.org/officeDocument/2006/relationships/slide" Target="/ppt/slides/slide6.xml" Id="R262aad1d73b84d8a" /><Relationship Type="http://schemas.openxmlformats.org/officeDocument/2006/relationships/slide" Target="/ppt/slides/slide7.xml" Id="R86f702984f5d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75f356912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5bcbe371b4cd9" /><Relationship Type="http://schemas.openxmlformats.org/officeDocument/2006/relationships/theme" Target="/ppt/slideMasters/theme/theme1.xml" Id="R4c8dcd48f313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5bcbe371b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b7caaa74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3ffa9e2c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2b74fbd8a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73a976a6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cc678dfb344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da9e89ed3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5b30831f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MARIE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Marie Svendsen, Nordbyjordet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