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5d13983e0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ec50ab1d2749ac"/>
  </p:sldMasterIdLst>
  <p:sldIdLst>
    <p:sldId xmlns:r="http://schemas.openxmlformats.org/officeDocument/2006/relationships" id="256" r:id="R19f6a1b2e08541d7"/>
    <p:sldId xmlns:r="http://schemas.openxmlformats.org/officeDocument/2006/relationships" id="257" r:id="R1a29e96666094d83"/>
    <p:sldId xmlns:r="http://schemas.openxmlformats.org/officeDocument/2006/relationships" id="258" r:id="R01d53111408a4818"/>
    <p:sldId xmlns:r="http://schemas.openxmlformats.org/officeDocument/2006/relationships" id="259" r:id="R23ec966ac0d941dc"/>
    <p:sldId xmlns:r="http://schemas.openxmlformats.org/officeDocument/2006/relationships" id="260" r:id="R8b9463c32b994587"/>
    <p:sldId xmlns:r="http://schemas.openxmlformats.org/officeDocument/2006/relationships" id="261" r:id="R9404ee204f434c40"/>
    <p:sldId xmlns:r="http://schemas.openxmlformats.org/officeDocument/2006/relationships" id="262" r:id="Rd70507e59ace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c50ab1d2749ac" /><Relationship Type="http://schemas.openxmlformats.org/officeDocument/2006/relationships/slide" Target="/ppt/slides/slide1.xml" Id="R19f6a1b2e08541d7" /><Relationship Type="http://schemas.openxmlformats.org/officeDocument/2006/relationships/slide" Target="/ppt/slides/slide2.xml" Id="R1a29e96666094d83" /><Relationship Type="http://schemas.openxmlformats.org/officeDocument/2006/relationships/slide" Target="/ppt/slides/slide3.xml" Id="R01d53111408a4818" /><Relationship Type="http://schemas.openxmlformats.org/officeDocument/2006/relationships/slide" Target="/ppt/slides/slide4.xml" Id="R23ec966ac0d941dc" /><Relationship Type="http://schemas.openxmlformats.org/officeDocument/2006/relationships/slide" Target="/ppt/slides/slide5.xml" Id="R8b9463c32b994587" /><Relationship Type="http://schemas.openxmlformats.org/officeDocument/2006/relationships/slide" Target="/ppt/slides/slide6.xml" Id="R9404ee204f434c40" /><Relationship Type="http://schemas.openxmlformats.org/officeDocument/2006/relationships/slide" Target="/ppt/slides/slide7.xml" Id="Rd70507e59ace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25eecfe70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79de3613f46d5" /><Relationship Type="http://schemas.openxmlformats.org/officeDocument/2006/relationships/theme" Target="/ppt/slideMasters/theme/theme1.xml" Id="R92f54791c59c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79de3613f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128f03a06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5c7036eb49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c7cf2889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bacf1c32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8febc5ec40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1da4bc2c4f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49763b52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TUNDRA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TUNDRA VENTURE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1 035 088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OVE ELVEGÅRD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Sten Ove Elvegård, Nils Kirkeruds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TUNDRA VENTURE AS</a:t>
            </a:r>
          </a:p>
        </p:txBody>
      </p:sp>
    </p:spTree>
  </p:cSld>
  <p:clrMapOvr>
    <a:masterClrMapping xmlns:a="http://schemas.openxmlformats.org/drawingml/2006/main"/>
  </p:clrMapOvr>
</p:sld>
</file>