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29fa5a6841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c95873391242f1"/>
  </p:sldMasterIdLst>
  <p:sldIdLst>
    <p:sldId xmlns:r="http://schemas.openxmlformats.org/officeDocument/2006/relationships" id="256" r:id="R155409f620d544f8"/>
    <p:sldId xmlns:r="http://schemas.openxmlformats.org/officeDocument/2006/relationships" id="257" r:id="R4c20ed54df8b4465"/>
    <p:sldId xmlns:r="http://schemas.openxmlformats.org/officeDocument/2006/relationships" id="258" r:id="R5fc91f24184c4e9f"/>
    <p:sldId xmlns:r="http://schemas.openxmlformats.org/officeDocument/2006/relationships" id="259" r:id="R13371e7181114834"/>
    <p:sldId xmlns:r="http://schemas.openxmlformats.org/officeDocument/2006/relationships" id="260" r:id="Rf0f2178bc4694c3d"/>
    <p:sldId xmlns:r="http://schemas.openxmlformats.org/officeDocument/2006/relationships" id="261" r:id="R8981957346354ed7"/>
    <p:sldId xmlns:r="http://schemas.openxmlformats.org/officeDocument/2006/relationships" id="262" r:id="Rf3e4b6f45e31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95873391242f1" /><Relationship Type="http://schemas.openxmlformats.org/officeDocument/2006/relationships/slide" Target="/ppt/slides/slide1.xml" Id="R155409f620d544f8" /><Relationship Type="http://schemas.openxmlformats.org/officeDocument/2006/relationships/slide" Target="/ppt/slides/slide2.xml" Id="R4c20ed54df8b4465" /><Relationship Type="http://schemas.openxmlformats.org/officeDocument/2006/relationships/slide" Target="/ppt/slides/slide3.xml" Id="R5fc91f24184c4e9f" /><Relationship Type="http://schemas.openxmlformats.org/officeDocument/2006/relationships/slide" Target="/ppt/slides/slide4.xml" Id="R13371e7181114834" /><Relationship Type="http://schemas.openxmlformats.org/officeDocument/2006/relationships/slide" Target="/ppt/slides/slide5.xml" Id="Rf0f2178bc4694c3d" /><Relationship Type="http://schemas.openxmlformats.org/officeDocument/2006/relationships/slide" Target="/ppt/slides/slide6.xml" Id="R8981957346354ed7" /><Relationship Type="http://schemas.openxmlformats.org/officeDocument/2006/relationships/slide" Target="/ppt/slides/slide7.xml" Id="Rf3e4b6f45e31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22153cfbb4e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0a0a6bd1c4ba7" /><Relationship Type="http://schemas.openxmlformats.org/officeDocument/2006/relationships/theme" Target="/ppt/slideMasters/theme/theme1.xml" Id="Rf2f3485c4bf546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0a0a6bd1c4b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0888b9b53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df650fc3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00c9cb51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5b6d8b366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00805de11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b3cba413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80202418543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AESU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AESU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SOLHAUG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Solhaug, Fridtjof Nansens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930 498 432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AESU HOLDING AS</a:t>
            </a:r>
          </a:p>
        </p:txBody>
      </p:sp>
    </p:spTree>
  </p:cSld>
  <p:clrMapOvr>
    <a:masterClrMapping xmlns:a="http://schemas.openxmlformats.org/drawingml/2006/main"/>
  </p:clrMapOvr>
</p:sld>
</file>