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361bb0f98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f1b811acb4d79"/>
  </p:sldMasterIdLst>
  <p:sldIdLst>
    <p:sldId xmlns:r="http://schemas.openxmlformats.org/officeDocument/2006/relationships" id="256" r:id="R4ac0194440ef4b30"/>
    <p:sldId xmlns:r="http://schemas.openxmlformats.org/officeDocument/2006/relationships" id="257" r:id="R9321c66464ba48d9"/>
    <p:sldId xmlns:r="http://schemas.openxmlformats.org/officeDocument/2006/relationships" id="258" r:id="Rafb2dddda461402d"/>
    <p:sldId xmlns:r="http://schemas.openxmlformats.org/officeDocument/2006/relationships" id="259" r:id="R6c2bd7f5f06e4254"/>
    <p:sldId xmlns:r="http://schemas.openxmlformats.org/officeDocument/2006/relationships" id="260" r:id="R7c26c37d237342c3"/>
    <p:sldId xmlns:r="http://schemas.openxmlformats.org/officeDocument/2006/relationships" id="261" r:id="Rdc63aac2f9cd410b"/>
    <p:sldId xmlns:r="http://schemas.openxmlformats.org/officeDocument/2006/relationships" id="262" r:id="R3b8f8a41ba9a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f1b811acb4d79" /><Relationship Type="http://schemas.openxmlformats.org/officeDocument/2006/relationships/slide" Target="/ppt/slides/slide1.xml" Id="R4ac0194440ef4b30" /><Relationship Type="http://schemas.openxmlformats.org/officeDocument/2006/relationships/slide" Target="/ppt/slides/slide2.xml" Id="R9321c66464ba48d9" /><Relationship Type="http://schemas.openxmlformats.org/officeDocument/2006/relationships/slide" Target="/ppt/slides/slide3.xml" Id="Rafb2dddda461402d" /><Relationship Type="http://schemas.openxmlformats.org/officeDocument/2006/relationships/slide" Target="/ppt/slides/slide4.xml" Id="R6c2bd7f5f06e4254" /><Relationship Type="http://schemas.openxmlformats.org/officeDocument/2006/relationships/slide" Target="/ppt/slides/slide5.xml" Id="R7c26c37d237342c3" /><Relationship Type="http://schemas.openxmlformats.org/officeDocument/2006/relationships/slide" Target="/ppt/slides/slide6.xml" Id="Rdc63aac2f9cd410b" /><Relationship Type="http://schemas.openxmlformats.org/officeDocument/2006/relationships/slide" Target="/ppt/slides/slide7.xml" Id="R3b8f8a41ba9a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c59bf8a12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afd8c01f42db" /><Relationship Type="http://schemas.openxmlformats.org/officeDocument/2006/relationships/theme" Target="/ppt/slideMasters/theme/theme1.xml" Id="Rdc996b8eaac1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4afd8c01f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9f9c4cce6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ae1abe96f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8ea02c12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2cb0e715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cd8e39395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62b9a398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76e67819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ELJE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85 276 421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120 749 366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ELJE</a:t>
            </a:r>
          </a:p>
        </p:txBody>
      </p:sp>
    </p:spTree>
  </p:cSld>
  <p:clrMapOvr>
    <a:masterClrMapping xmlns:a="http://schemas.openxmlformats.org/drawingml/2006/main"/>
  </p:clrMapOvr>
</p:sld>
</file>