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0140bb00ce4e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7f206d355044a2"/>
  </p:sldMasterIdLst>
  <p:sldIdLst>
    <p:sldId xmlns:r="http://schemas.openxmlformats.org/officeDocument/2006/relationships" id="256" r:id="Rfbd6d61d27064b99"/>
    <p:sldId xmlns:r="http://schemas.openxmlformats.org/officeDocument/2006/relationships" id="257" r:id="R3caf6b5c4cb245b5"/>
    <p:sldId xmlns:r="http://schemas.openxmlformats.org/officeDocument/2006/relationships" id="258" r:id="R66e120eac7204c19"/>
    <p:sldId xmlns:r="http://schemas.openxmlformats.org/officeDocument/2006/relationships" id="259" r:id="Rd589265ded964719"/>
    <p:sldId xmlns:r="http://schemas.openxmlformats.org/officeDocument/2006/relationships" id="260" r:id="R459bab682fe04411"/>
    <p:sldId xmlns:r="http://schemas.openxmlformats.org/officeDocument/2006/relationships" id="261" r:id="R9eb282c0bad44393"/>
    <p:sldId xmlns:r="http://schemas.openxmlformats.org/officeDocument/2006/relationships" id="262" r:id="R833885b5877449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7f206d355044a2" /><Relationship Type="http://schemas.openxmlformats.org/officeDocument/2006/relationships/slide" Target="/ppt/slides/slide1.xml" Id="Rfbd6d61d27064b99" /><Relationship Type="http://schemas.openxmlformats.org/officeDocument/2006/relationships/slide" Target="/ppt/slides/slide2.xml" Id="R3caf6b5c4cb245b5" /><Relationship Type="http://schemas.openxmlformats.org/officeDocument/2006/relationships/slide" Target="/ppt/slides/slide3.xml" Id="R66e120eac7204c19" /><Relationship Type="http://schemas.openxmlformats.org/officeDocument/2006/relationships/slide" Target="/ppt/slides/slide4.xml" Id="Rd589265ded964719" /><Relationship Type="http://schemas.openxmlformats.org/officeDocument/2006/relationships/slide" Target="/ppt/slides/slide5.xml" Id="R459bab682fe04411" /><Relationship Type="http://schemas.openxmlformats.org/officeDocument/2006/relationships/slide" Target="/ppt/slides/slide6.xml" Id="R9eb282c0bad44393" /><Relationship Type="http://schemas.openxmlformats.org/officeDocument/2006/relationships/slide" Target="/ppt/slides/slide7.xml" Id="R833885b5877449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44ddcf65d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eb4531f2041a7" /><Relationship Type="http://schemas.openxmlformats.org/officeDocument/2006/relationships/theme" Target="/ppt/slideMasters/theme/theme1.xml" Id="Re4c441038e5a4b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2eb4531f2041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2f626727740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be1f6d03347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5dcc3b5684f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0b894b35248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0fa26afac41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9d45064364a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bafad9fe5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 INVEST AS ble etablert [år] og holder til i Vatnestrøm.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959 784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YNGVAR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4730 Vatnestrøm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930 513 601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