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d0540b121e41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1ec91deb454cc2"/>
  </p:sldMasterIdLst>
  <p:sldIdLst>
    <p:sldId xmlns:r="http://schemas.openxmlformats.org/officeDocument/2006/relationships" id="256" r:id="R728806ff797546a4"/>
    <p:sldId xmlns:r="http://schemas.openxmlformats.org/officeDocument/2006/relationships" id="257" r:id="Rcfa7dea7b70f41ef"/>
    <p:sldId xmlns:r="http://schemas.openxmlformats.org/officeDocument/2006/relationships" id="258" r:id="R9886587b243c4f5d"/>
    <p:sldId xmlns:r="http://schemas.openxmlformats.org/officeDocument/2006/relationships" id="259" r:id="R7457ea5ae8ab4b23"/>
    <p:sldId xmlns:r="http://schemas.openxmlformats.org/officeDocument/2006/relationships" id="260" r:id="R29fc41895d234961"/>
    <p:sldId xmlns:r="http://schemas.openxmlformats.org/officeDocument/2006/relationships" id="261" r:id="Ra08796b44fa0405b"/>
    <p:sldId xmlns:r="http://schemas.openxmlformats.org/officeDocument/2006/relationships" id="262" r:id="Rd62e63b7179f45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1ec91deb454cc2" /><Relationship Type="http://schemas.openxmlformats.org/officeDocument/2006/relationships/slide" Target="/ppt/slides/slide1.xml" Id="R728806ff797546a4" /><Relationship Type="http://schemas.openxmlformats.org/officeDocument/2006/relationships/slide" Target="/ppt/slides/slide2.xml" Id="Rcfa7dea7b70f41ef" /><Relationship Type="http://schemas.openxmlformats.org/officeDocument/2006/relationships/slide" Target="/ppt/slides/slide3.xml" Id="R9886587b243c4f5d" /><Relationship Type="http://schemas.openxmlformats.org/officeDocument/2006/relationships/slide" Target="/ppt/slides/slide4.xml" Id="R7457ea5ae8ab4b23" /><Relationship Type="http://schemas.openxmlformats.org/officeDocument/2006/relationships/slide" Target="/ppt/slides/slide5.xml" Id="R29fc41895d234961" /><Relationship Type="http://schemas.openxmlformats.org/officeDocument/2006/relationships/slide" Target="/ppt/slides/slide6.xml" Id="Ra08796b44fa0405b" /><Relationship Type="http://schemas.openxmlformats.org/officeDocument/2006/relationships/slide" Target="/ppt/slides/slide7.xml" Id="Rd62e63b7179f45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f2c740325144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bce467c2049d5" /><Relationship Type="http://schemas.openxmlformats.org/officeDocument/2006/relationships/theme" Target="/ppt/slideMasters/theme/theme1.xml" Id="R0bb06f790b2048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2bce467c2049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837a74b8647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4e558be7940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85a5413d04d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ae8bf04f447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d108cc23240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7cea915cb4b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4bd1e71314f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Eiendom og Bedriftsutvikling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 og Bedriftsutvikling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Eiendom og Bedriftsutvikling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 og Bedriftsutvikling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 og Bedriftsutvikling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 og Bedriftsutvikling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−992 195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28 513 409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89 013 692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163 500 265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 og Bedriftsutvikling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STEINODDEN 1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STEINODDEN 2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STEINODDEN 3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SOLIDEN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 og Bedriftsutvikling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4370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49 37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930 514 926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 og Bedriftsutvikling AS</a:t>
            </a:r>
          </a:p>
        </p:txBody>
      </p:sp>
    </p:spTree>
  </p:cSld>
  <p:clrMapOvr>
    <a:masterClrMapping xmlns:a="http://schemas.openxmlformats.org/drawingml/2006/main"/>
  </p:clrMapOvr>
</p:sld>
</file>