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fef706a86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2bc5c26fa4a5a"/>
  </p:sldMasterIdLst>
  <p:sldIdLst>
    <p:sldId xmlns:r="http://schemas.openxmlformats.org/officeDocument/2006/relationships" id="256" r:id="Rb8a01498407b4719"/>
    <p:sldId xmlns:r="http://schemas.openxmlformats.org/officeDocument/2006/relationships" id="257" r:id="Rc838224ee0794211"/>
    <p:sldId xmlns:r="http://schemas.openxmlformats.org/officeDocument/2006/relationships" id="258" r:id="Rf1843fb648294f8f"/>
    <p:sldId xmlns:r="http://schemas.openxmlformats.org/officeDocument/2006/relationships" id="259" r:id="Rdce5e29bf4fa4b09"/>
    <p:sldId xmlns:r="http://schemas.openxmlformats.org/officeDocument/2006/relationships" id="260" r:id="R95083799929e4710"/>
    <p:sldId xmlns:r="http://schemas.openxmlformats.org/officeDocument/2006/relationships" id="261" r:id="R9ab8356121324ca7"/>
    <p:sldId xmlns:r="http://schemas.openxmlformats.org/officeDocument/2006/relationships" id="262" r:id="R2e5659be0e67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2bc5c26fa4a5a" /><Relationship Type="http://schemas.openxmlformats.org/officeDocument/2006/relationships/slide" Target="/ppt/slides/slide1.xml" Id="Rb8a01498407b4719" /><Relationship Type="http://schemas.openxmlformats.org/officeDocument/2006/relationships/slide" Target="/ppt/slides/slide2.xml" Id="Rc838224ee0794211" /><Relationship Type="http://schemas.openxmlformats.org/officeDocument/2006/relationships/slide" Target="/ppt/slides/slide3.xml" Id="Rf1843fb648294f8f" /><Relationship Type="http://schemas.openxmlformats.org/officeDocument/2006/relationships/slide" Target="/ppt/slides/slide4.xml" Id="Rdce5e29bf4fa4b09" /><Relationship Type="http://schemas.openxmlformats.org/officeDocument/2006/relationships/slide" Target="/ppt/slides/slide5.xml" Id="R95083799929e4710" /><Relationship Type="http://schemas.openxmlformats.org/officeDocument/2006/relationships/slide" Target="/ppt/slides/slide6.xml" Id="R9ab8356121324ca7" /><Relationship Type="http://schemas.openxmlformats.org/officeDocument/2006/relationships/slide" Target="/ppt/slides/slide7.xml" Id="R2e5659be0e67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fc6ce72a1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86424ce74a7d" /><Relationship Type="http://schemas.openxmlformats.org/officeDocument/2006/relationships/theme" Target="/ppt/slideMasters/theme/theme1.xml" Id="Rc39d2a89d3a9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486424ce7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9f7bf7b5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e51f7f28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f5fa07e0d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92f26acc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a53f84a1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3f06b47c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5790f5ad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VESR HOLDING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EUPHOR SNØSMULE REHAUG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VESR HOLDING AS</a:t>
            </a:r>
          </a:p>
        </p:txBody>
      </p:sp>
    </p:spTree>
  </p:cSld>
  <p:clrMapOvr>
    <a:masterClrMapping xmlns:a="http://schemas.openxmlformats.org/drawingml/2006/main"/>
  </p:clrMapOvr>
</p:sld>
</file>