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382685cde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be319bb86413a"/>
  </p:sldMasterIdLst>
  <p:sldIdLst>
    <p:sldId xmlns:r="http://schemas.openxmlformats.org/officeDocument/2006/relationships" id="256" r:id="R1e0b78332d5247ed"/>
    <p:sldId xmlns:r="http://schemas.openxmlformats.org/officeDocument/2006/relationships" id="257" r:id="R11946bcd2e4b4c12"/>
    <p:sldId xmlns:r="http://schemas.openxmlformats.org/officeDocument/2006/relationships" id="258" r:id="Rf75938ba29cd4ef9"/>
    <p:sldId xmlns:r="http://schemas.openxmlformats.org/officeDocument/2006/relationships" id="259" r:id="R4d3ef107b17a43ad"/>
    <p:sldId xmlns:r="http://schemas.openxmlformats.org/officeDocument/2006/relationships" id="260" r:id="Rc1ca41cd8e2345f4"/>
    <p:sldId xmlns:r="http://schemas.openxmlformats.org/officeDocument/2006/relationships" id="261" r:id="R58d6581ff37f4c56"/>
    <p:sldId xmlns:r="http://schemas.openxmlformats.org/officeDocument/2006/relationships" id="262" r:id="R3c31a8225c2e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be319bb86413a" /><Relationship Type="http://schemas.openxmlformats.org/officeDocument/2006/relationships/slide" Target="/ppt/slides/slide1.xml" Id="R1e0b78332d5247ed" /><Relationship Type="http://schemas.openxmlformats.org/officeDocument/2006/relationships/slide" Target="/ppt/slides/slide2.xml" Id="R11946bcd2e4b4c12" /><Relationship Type="http://schemas.openxmlformats.org/officeDocument/2006/relationships/slide" Target="/ppt/slides/slide3.xml" Id="Rf75938ba29cd4ef9" /><Relationship Type="http://schemas.openxmlformats.org/officeDocument/2006/relationships/slide" Target="/ppt/slides/slide4.xml" Id="R4d3ef107b17a43ad" /><Relationship Type="http://schemas.openxmlformats.org/officeDocument/2006/relationships/slide" Target="/ppt/slides/slide5.xml" Id="Rc1ca41cd8e2345f4" /><Relationship Type="http://schemas.openxmlformats.org/officeDocument/2006/relationships/slide" Target="/ppt/slides/slide6.xml" Id="R58d6581ff37f4c56" /><Relationship Type="http://schemas.openxmlformats.org/officeDocument/2006/relationships/slide" Target="/ppt/slides/slide7.xml" Id="R3c31a8225c2e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9f982369a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6b0d52d54fac" /><Relationship Type="http://schemas.openxmlformats.org/officeDocument/2006/relationships/theme" Target="/ppt/slideMasters/theme/theme1.xml" Id="R771c1d367cd2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66b0d52d5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aa5a4784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acda199c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a52f0a40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d90f8e1c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e6e5a0f8f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a690f836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a906d616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G-OPTIKK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JOHANNE ANKER RASCH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