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f88981423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94523c45245b3"/>
  </p:sldMasterIdLst>
  <p:sldIdLst>
    <p:sldId xmlns:r="http://schemas.openxmlformats.org/officeDocument/2006/relationships" id="256" r:id="R5f7ba02663e04566"/>
    <p:sldId xmlns:r="http://schemas.openxmlformats.org/officeDocument/2006/relationships" id="257" r:id="R7b46e209fb594304"/>
    <p:sldId xmlns:r="http://schemas.openxmlformats.org/officeDocument/2006/relationships" id="258" r:id="R50cc8a8f9b0c4823"/>
    <p:sldId xmlns:r="http://schemas.openxmlformats.org/officeDocument/2006/relationships" id="259" r:id="R3b302227eaf54bee"/>
    <p:sldId xmlns:r="http://schemas.openxmlformats.org/officeDocument/2006/relationships" id="260" r:id="Ra8f0f10d856b4e87"/>
    <p:sldId xmlns:r="http://schemas.openxmlformats.org/officeDocument/2006/relationships" id="261" r:id="R0c0e5271961d4a2f"/>
    <p:sldId xmlns:r="http://schemas.openxmlformats.org/officeDocument/2006/relationships" id="262" r:id="Rb1f60069de9f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94523c45245b3" /><Relationship Type="http://schemas.openxmlformats.org/officeDocument/2006/relationships/slide" Target="/ppt/slides/slide1.xml" Id="R5f7ba02663e04566" /><Relationship Type="http://schemas.openxmlformats.org/officeDocument/2006/relationships/slide" Target="/ppt/slides/slide2.xml" Id="R7b46e209fb594304" /><Relationship Type="http://schemas.openxmlformats.org/officeDocument/2006/relationships/slide" Target="/ppt/slides/slide3.xml" Id="R50cc8a8f9b0c4823" /><Relationship Type="http://schemas.openxmlformats.org/officeDocument/2006/relationships/slide" Target="/ppt/slides/slide4.xml" Id="R3b302227eaf54bee" /><Relationship Type="http://schemas.openxmlformats.org/officeDocument/2006/relationships/slide" Target="/ppt/slides/slide5.xml" Id="Ra8f0f10d856b4e87" /><Relationship Type="http://schemas.openxmlformats.org/officeDocument/2006/relationships/slide" Target="/ppt/slides/slide6.xml" Id="R0c0e5271961d4a2f" /><Relationship Type="http://schemas.openxmlformats.org/officeDocument/2006/relationships/slide" Target="/ppt/slides/slide7.xml" Id="Rb1f60069de9f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a8a52c982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0bb33e7984cb3" /><Relationship Type="http://schemas.openxmlformats.org/officeDocument/2006/relationships/theme" Target="/ppt/slideMasters/theme/theme1.xml" Id="R1abe4eba6610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0bb33e798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e5d557aa0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c0777577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58fe1d0d7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454bdd857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1e50834c9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fb679c76b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429e67aab4f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SUN2H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SUN2H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104 435 743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HIORTH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Uglavegen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930 543 330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