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2c634b191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37a7e142b4961"/>
  </p:sldMasterIdLst>
  <p:sldIdLst>
    <p:sldId xmlns:r="http://schemas.openxmlformats.org/officeDocument/2006/relationships" id="256" r:id="Rd3ae14c285134bf3"/>
    <p:sldId xmlns:r="http://schemas.openxmlformats.org/officeDocument/2006/relationships" id="257" r:id="R07e9ae58b7d54f50"/>
    <p:sldId xmlns:r="http://schemas.openxmlformats.org/officeDocument/2006/relationships" id="258" r:id="R963393482b2b45ba"/>
    <p:sldId xmlns:r="http://schemas.openxmlformats.org/officeDocument/2006/relationships" id="259" r:id="R49c8da648a8f42ae"/>
    <p:sldId xmlns:r="http://schemas.openxmlformats.org/officeDocument/2006/relationships" id="260" r:id="Rf9f3f3c8648547ec"/>
    <p:sldId xmlns:r="http://schemas.openxmlformats.org/officeDocument/2006/relationships" id="261" r:id="Ra92333bbd1674b80"/>
    <p:sldId xmlns:r="http://schemas.openxmlformats.org/officeDocument/2006/relationships" id="262" r:id="Rce34f9ce1cf5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37a7e142b4961" /><Relationship Type="http://schemas.openxmlformats.org/officeDocument/2006/relationships/slide" Target="/ppt/slides/slide1.xml" Id="Rd3ae14c285134bf3" /><Relationship Type="http://schemas.openxmlformats.org/officeDocument/2006/relationships/slide" Target="/ppt/slides/slide2.xml" Id="R07e9ae58b7d54f50" /><Relationship Type="http://schemas.openxmlformats.org/officeDocument/2006/relationships/slide" Target="/ppt/slides/slide3.xml" Id="R963393482b2b45ba" /><Relationship Type="http://schemas.openxmlformats.org/officeDocument/2006/relationships/slide" Target="/ppt/slides/slide4.xml" Id="R49c8da648a8f42ae" /><Relationship Type="http://schemas.openxmlformats.org/officeDocument/2006/relationships/slide" Target="/ppt/slides/slide5.xml" Id="Rf9f3f3c8648547ec" /><Relationship Type="http://schemas.openxmlformats.org/officeDocument/2006/relationships/slide" Target="/ppt/slides/slide6.xml" Id="Ra92333bbd1674b80" /><Relationship Type="http://schemas.openxmlformats.org/officeDocument/2006/relationships/slide" Target="/ppt/slides/slide7.xml" Id="Rce34f9ce1cf5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9e10bfb04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4a33048a483a" /><Relationship Type="http://schemas.openxmlformats.org/officeDocument/2006/relationships/theme" Target="/ppt/slideMasters/theme/theme1.xml" Id="R92f9538a82f9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84a33048a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99ce9895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732437892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756f9f38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55ae0d849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b14215df6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5602b34e9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798e31598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97 056 871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99 580 202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Olsens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930 543 357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HHIO AS</a:t>
            </a:r>
          </a:p>
        </p:txBody>
      </p:sp>
    </p:spTree>
  </p:cSld>
  <p:clrMapOvr>
    <a:masterClrMapping xmlns:a="http://schemas.openxmlformats.org/drawingml/2006/main"/>
  </p:clrMapOvr>
</p:sld>
</file>