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8df0fed4954b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6fda6cda1341bc"/>
  </p:sldMasterIdLst>
  <p:sldIdLst>
    <p:sldId xmlns:r="http://schemas.openxmlformats.org/officeDocument/2006/relationships" id="256" r:id="Rd219ec8450e74865"/>
    <p:sldId xmlns:r="http://schemas.openxmlformats.org/officeDocument/2006/relationships" id="257" r:id="R9d8a6796cbe746a2"/>
    <p:sldId xmlns:r="http://schemas.openxmlformats.org/officeDocument/2006/relationships" id="258" r:id="Re97b95e506cc418d"/>
    <p:sldId xmlns:r="http://schemas.openxmlformats.org/officeDocument/2006/relationships" id="259" r:id="R1deb415866984833"/>
    <p:sldId xmlns:r="http://schemas.openxmlformats.org/officeDocument/2006/relationships" id="260" r:id="R73b690c783b54063"/>
    <p:sldId xmlns:r="http://schemas.openxmlformats.org/officeDocument/2006/relationships" id="261" r:id="Rae86fe111f074e85"/>
    <p:sldId xmlns:r="http://schemas.openxmlformats.org/officeDocument/2006/relationships" id="262" r:id="R9a2f634e00344d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6fda6cda1341bc" /><Relationship Type="http://schemas.openxmlformats.org/officeDocument/2006/relationships/slide" Target="/ppt/slides/slide1.xml" Id="Rd219ec8450e74865" /><Relationship Type="http://schemas.openxmlformats.org/officeDocument/2006/relationships/slide" Target="/ppt/slides/slide2.xml" Id="R9d8a6796cbe746a2" /><Relationship Type="http://schemas.openxmlformats.org/officeDocument/2006/relationships/slide" Target="/ppt/slides/slide3.xml" Id="Re97b95e506cc418d" /><Relationship Type="http://schemas.openxmlformats.org/officeDocument/2006/relationships/slide" Target="/ppt/slides/slide4.xml" Id="R1deb415866984833" /><Relationship Type="http://schemas.openxmlformats.org/officeDocument/2006/relationships/slide" Target="/ppt/slides/slide5.xml" Id="R73b690c783b54063" /><Relationship Type="http://schemas.openxmlformats.org/officeDocument/2006/relationships/slide" Target="/ppt/slides/slide6.xml" Id="Rae86fe111f074e85" /><Relationship Type="http://schemas.openxmlformats.org/officeDocument/2006/relationships/slide" Target="/ppt/slides/slide7.xml" Id="R9a2f634e00344d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7a26ca043241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dff572eca47b1" /><Relationship Type="http://schemas.openxmlformats.org/officeDocument/2006/relationships/theme" Target="/ppt/slideMasters/theme/theme1.xml" Id="R43b5ea7f2e644a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5dff572eca47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9574d9b2c4a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c75c86b1946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7b41fe08348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a9a4808df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6d83ee93b46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56aca2e1f41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ce2132a0d45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TEMROC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TEMROC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−63 984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99 010 186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101 048 409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HIORTH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Nardoskrenten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930 543 365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TEMROC AS</a:t>
            </a:r>
          </a:p>
        </p:txBody>
      </p:sp>
    </p:spTree>
  </p:cSld>
  <p:clrMapOvr>
    <a:masterClrMapping xmlns:a="http://schemas.openxmlformats.org/drawingml/2006/main"/>
  </p:clrMapOvr>
</p:sld>
</file>