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889112568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84907840345b3"/>
  </p:sldMasterIdLst>
  <p:sldIdLst>
    <p:sldId xmlns:r="http://schemas.openxmlformats.org/officeDocument/2006/relationships" id="256" r:id="Rd8f0713d05cf46c8"/>
    <p:sldId xmlns:r="http://schemas.openxmlformats.org/officeDocument/2006/relationships" id="257" r:id="R1c5e14639d8542a6"/>
    <p:sldId xmlns:r="http://schemas.openxmlformats.org/officeDocument/2006/relationships" id="258" r:id="R07500cdf8b95407e"/>
    <p:sldId xmlns:r="http://schemas.openxmlformats.org/officeDocument/2006/relationships" id="259" r:id="R83446dbf55064438"/>
    <p:sldId xmlns:r="http://schemas.openxmlformats.org/officeDocument/2006/relationships" id="260" r:id="R4ef3195f42544391"/>
    <p:sldId xmlns:r="http://schemas.openxmlformats.org/officeDocument/2006/relationships" id="261" r:id="Ra8b5075cee594c4b"/>
    <p:sldId xmlns:r="http://schemas.openxmlformats.org/officeDocument/2006/relationships" id="262" r:id="Raeb6234f64bc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84907840345b3" /><Relationship Type="http://schemas.openxmlformats.org/officeDocument/2006/relationships/slide" Target="/ppt/slides/slide1.xml" Id="Rd8f0713d05cf46c8" /><Relationship Type="http://schemas.openxmlformats.org/officeDocument/2006/relationships/slide" Target="/ppt/slides/slide2.xml" Id="R1c5e14639d8542a6" /><Relationship Type="http://schemas.openxmlformats.org/officeDocument/2006/relationships/slide" Target="/ppt/slides/slide3.xml" Id="R07500cdf8b95407e" /><Relationship Type="http://schemas.openxmlformats.org/officeDocument/2006/relationships/slide" Target="/ppt/slides/slide4.xml" Id="R83446dbf55064438" /><Relationship Type="http://schemas.openxmlformats.org/officeDocument/2006/relationships/slide" Target="/ppt/slides/slide5.xml" Id="R4ef3195f42544391" /><Relationship Type="http://schemas.openxmlformats.org/officeDocument/2006/relationships/slide" Target="/ppt/slides/slide6.xml" Id="Ra8b5075cee594c4b" /><Relationship Type="http://schemas.openxmlformats.org/officeDocument/2006/relationships/slide" Target="/ppt/slides/slide7.xml" Id="Raeb6234f64bc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46d14ac28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38d6be2b041f6" /><Relationship Type="http://schemas.openxmlformats.org/officeDocument/2006/relationships/theme" Target="/ppt/slideMasters/theme/theme1.xml" Id="R75a089a2a495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38d6be2b041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49cf995e9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9a52322b1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b00a4af0d41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226eb8f78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68ab7f21b42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f7e166a004b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107e957b5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CUELEBRE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CUELEBRE AS ble etablert [år] og holder til i Tennfjord.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374 324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RODRIGUEZ FERNANDEZ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6264 Tennfjord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930 561 282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