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0b970b784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3583f905341d8"/>
  </p:sldMasterIdLst>
  <p:sldIdLst>
    <p:sldId xmlns:r="http://schemas.openxmlformats.org/officeDocument/2006/relationships" id="256" r:id="R2d37fd4ad44747a8"/>
    <p:sldId xmlns:r="http://schemas.openxmlformats.org/officeDocument/2006/relationships" id="257" r:id="R3e104972e2fa4fbb"/>
    <p:sldId xmlns:r="http://schemas.openxmlformats.org/officeDocument/2006/relationships" id="258" r:id="R56fd13ac69a34e6c"/>
    <p:sldId xmlns:r="http://schemas.openxmlformats.org/officeDocument/2006/relationships" id="259" r:id="Redf7a77482e04a2a"/>
    <p:sldId xmlns:r="http://schemas.openxmlformats.org/officeDocument/2006/relationships" id="260" r:id="Ra07b6710e5ff4498"/>
    <p:sldId xmlns:r="http://schemas.openxmlformats.org/officeDocument/2006/relationships" id="261" r:id="R5e7eea0109554c2b"/>
    <p:sldId xmlns:r="http://schemas.openxmlformats.org/officeDocument/2006/relationships" id="262" r:id="R32ca41ef863d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3583f905341d8" /><Relationship Type="http://schemas.openxmlformats.org/officeDocument/2006/relationships/slide" Target="/ppt/slides/slide1.xml" Id="R2d37fd4ad44747a8" /><Relationship Type="http://schemas.openxmlformats.org/officeDocument/2006/relationships/slide" Target="/ppt/slides/slide2.xml" Id="R3e104972e2fa4fbb" /><Relationship Type="http://schemas.openxmlformats.org/officeDocument/2006/relationships/slide" Target="/ppt/slides/slide3.xml" Id="R56fd13ac69a34e6c" /><Relationship Type="http://schemas.openxmlformats.org/officeDocument/2006/relationships/slide" Target="/ppt/slides/slide4.xml" Id="Redf7a77482e04a2a" /><Relationship Type="http://schemas.openxmlformats.org/officeDocument/2006/relationships/slide" Target="/ppt/slides/slide5.xml" Id="Ra07b6710e5ff4498" /><Relationship Type="http://schemas.openxmlformats.org/officeDocument/2006/relationships/slide" Target="/ppt/slides/slide6.xml" Id="R5e7eea0109554c2b" /><Relationship Type="http://schemas.openxmlformats.org/officeDocument/2006/relationships/slide" Target="/ppt/slides/slide7.xml" Id="R32ca41ef863d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43809981e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d70dd6c114c8a" /><Relationship Type="http://schemas.openxmlformats.org/officeDocument/2006/relationships/theme" Target="/ppt/slideMasters/theme/theme1.xml" Id="R59f6a20ed91d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d70dd6c11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8162cbbe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52569dc974d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c214ea831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e2d94e13a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27c7a79ca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2d268baa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b032c3b30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ALOH.AS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ALOH.AS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6 247 684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6 904 618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LISE ORDING HELGESEN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Lise Helgesen, Øvre Smestadvei 48E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930 565 938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