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b6f9d15e6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57ce41fe3428f"/>
  </p:sldMasterIdLst>
  <p:sldIdLst>
    <p:sldId xmlns:r="http://schemas.openxmlformats.org/officeDocument/2006/relationships" id="256" r:id="R6189c87c27444b70"/>
    <p:sldId xmlns:r="http://schemas.openxmlformats.org/officeDocument/2006/relationships" id="257" r:id="R96b983a8bec145d1"/>
    <p:sldId xmlns:r="http://schemas.openxmlformats.org/officeDocument/2006/relationships" id="258" r:id="R01168763e16e41f7"/>
    <p:sldId xmlns:r="http://schemas.openxmlformats.org/officeDocument/2006/relationships" id="259" r:id="R31fdbc75c0354428"/>
    <p:sldId xmlns:r="http://schemas.openxmlformats.org/officeDocument/2006/relationships" id="260" r:id="R252854c0122d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57ce41fe3428f" /><Relationship Type="http://schemas.openxmlformats.org/officeDocument/2006/relationships/slide" Target="/ppt/slides/slide1.xml" Id="R6189c87c27444b70" /><Relationship Type="http://schemas.openxmlformats.org/officeDocument/2006/relationships/slide" Target="/ppt/slides/slide2.xml" Id="R96b983a8bec145d1" /><Relationship Type="http://schemas.openxmlformats.org/officeDocument/2006/relationships/slide" Target="/ppt/slides/slide3.xml" Id="R01168763e16e41f7" /><Relationship Type="http://schemas.openxmlformats.org/officeDocument/2006/relationships/slide" Target="/ppt/slides/slide4.xml" Id="R31fdbc75c0354428" /><Relationship Type="http://schemas.openxmlformats.org/officeDocument/2006/relationships/slide" Target="/ppt/slides/slide5.xml" Id="R252854c0122d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74d684ef8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1aca82bf4bfd" /><Relationship Type="http://schemas.openxmlformats.org/officeDocument/2006/relationships/theme" Target="/ppt/slideMasters/theme/theme1.xml" Id="R98944ce4c001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c1aca82bf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cf0bfee5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a67ca692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dba5bd6d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997d75363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53062761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