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b0a541d09d44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d329b5c5fb46bb"/>
  </p:sldMasterIdLst>
  <p:sldIdLst>
    <p:sldId xmlns:r="http://schemas.openxmlformats.org/officeDocument/2006/relationships" id="256" r:id="R01f1a21bc75b472d"/>
    <p:sldId xmlns:r="http://schemas.openxmlformats.org/officeDocument/2006/relationships" id="257" r:id="Rc1469515c55f4051"/>
    <p:sldId xmlns:r="http://schemas.openxmlformats.org/officeDocument/2006/relationships" id="258" r:id="R9e6b64bfbbba4bb1"/>
    <p:sldId xmlns:r="http://schemas.openxmlformats.org/officeDocument/2006/relationships" id="259" r:id="Rb3439606ab5441b8"/>
    <p:sldId xmlns:r="http://schemas.openxmlformats.org/officeDocument/2006/relationships" id="260" r:id="R2a373a9bef794d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d329b5c5fb46bb" /><Relationship Type="http://schemas.openxmlformats.org/officeDocument/2006/relationships/slide" Target="/ppt/slides/slide1.xml" Id="R01f1a21bc75b472d" /><Relationship Type="http://schemas.openxmlformats.org/officeDocument/2006/relationships/slide" Target="/ppt/slides/slide2.xml" Id="Rc1469515c55f4051" /><Relationship Type="http://schemas.openxmlformats.org/officeDocument/2006/relationships/slide" Target="/ppt/slides/slide3.xml" Id="R9e6b64bfbbba4bb1" /><Relationship Type="http://schemas.openxmlformats.org/officeDocument/2006/relationships/slide" Target="/ppt/slides/slide4.xml" Id="Rb3439606ab5441b8" /><Relationship Type="http://schemas.openxmlformats.org/officeDocument/2006/relationships/slide" Target="/ppt/slides/slide5.xml" Id="R2a373a9bef794d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aac74c00624e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a10292a0444a4" /><Relationship Type="http://schemas.openxmlformats.org/officeDocument/2006/relationships/theme" Target="/ppt/slideMasters/theme/theme1.xml" Id="R356b21e0f1434b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da10292a0444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ab051f23241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e4a2b2ff74d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ad49f1d9f4e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eff6e42e642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3be86dabe4d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ØSTFOLD FYLKESKOMMUNE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ØSTFOLD FYLKESKOMMUNE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 Pedersens vei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1721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930 580 694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FYLKESKOMMUNE</a:t>
            </a:r>
          </a:p>
        </p:txBody>
      </p:sp>
    </p:spTree>
  </p:cSld>
  <p:clrMapOvr>
    <a:masterClrMapping xmlns:a="http://schemas.openxmlformats.org/drawingml/2006/main"/>
  </p:clrMapOvr>
</p:sld>
</file>