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da0843ebd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02b890ac64c2c"/>
  </p:sldMasterIdLst>
  <p:sldIdLst>
    <p:sldId xmlns:r="http://schemas.openxmlformats.org/officeDocument/2006/relationships" id="256" r:id="R9b961b1615b5402a"/>
    <p:sldId xmlns:r="http://schemas.openxmlformats.org/officeDocument/2006/relationships" id="257" r:id="Rb15d6e78a4644703"/>
    <p:sldId xmlns:r="http://schemas.openxmlformats.org/officeDocument/2006/relationships" id="258" r:id="R6d9cdcc9f2c04529"/>
    <p:sldId xmlns:r="http://schemas.openxmlformats.org/officeDocument/2006/relationships" id="259" r:id="R60515fd659924d25"/>
    <p:sldId xmlns:r="http://schemas.openxmlformats.org/officeDocument/2006/relationships" id="260" r:id="Ra7daf91113d647f5"/>
    <p:sldId xmlns:r="http://schemas.openxmlformats.org/officeDocument/2006/relationships" id="261" r:id="Rccfc63a352454d50"/>
    <p:sldId xmlns:r="http://schemas.openxmlformats.org/officeDocument/2006/relationships" id="262" r:id="R07e8dd810d0343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02b890ac64c2c" /><Relationship Type="http://schemas.openxmlformats.org/officeDocument/2006/relationships/slide" Target="/ppt/slides/slide1.xml" Id="R9b961b1615b5402a" /><Relationship Type="http://schemas.openxmlformats.org/officeDocument/2006/relationships/slide" Target="/ppt/slides/slide2.xml" Id="Rb15d6e78a4644703" /><Relationship Type="http://schemas.openxmlformats.org/officeDocument/2006/relationships/slide" Target="/ppt/slides/slide3.xml" Id="R6d9cdcc9f2c04529" /><Relationship Type="http://schemas.openxmlformats.org/officeDocument/2006/relationships/slide" Target="/ppt/slides/slide4.xml" Id="R60515fd659924d25" /><Relationship Type="http://schemas.openxmlformats.org/officeDocument/2006/relationships/slide" Target="/ppt/slides/slide5.xml" Id="Ra7daf91113d647f5" /><Relationship Type="http://schemas.openxmlformats.org/officeDocument/2006/relationships/slide" Target="/ppt/slides/slide6.xml" Id="Rccfc63a352454d50" /><Relationship Type="http://schemas.openxmlformats.org/officeDocument/2006/relationships/slide" Target="/ppt/slides/slide7.xml" Id="R07e8dd810d0343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d3dc9de8e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b6289f874891" /><Relationship Type="http://schemas.openxmlformats.org/officeDocument/2006/relationships/theme" Target="/ppt/slideMasters/theme/theme1.xml" Id="R315a5ebf7071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8b6289f87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0867dd345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00d55a6e842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10230f9bf48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ec19f9854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7d13cb4aa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7bd15b62d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65a233fd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INVESTIGATOR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INVESTIGATOR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OSDAL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