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ea4170e3a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609c203f84ce5"/>
  </p:sldMasterIdLst>
  <p:sldIdLst>
    <p:sldId xmlns:r="http://schemas.openxmlformats.org/officeDocument/2006/relationships" id="256" r:id="R9e2034e0973f4eff"/>
    <p:sldId xmlns:r="http://schemas.openxmlformats.org/officeDocument/2006/relationships" id="257" r:id="R60b4146358be44f7"/>
    <p:sldId xmlns:r="http://schemas.openxmlformats.org/officeDocument/2006/relationships" id="258" r:id="R2ece95e56bb5453a"/>
    <p:sldId xmlns:r="http://schemas.openxmlformats.org/officeDocument/2006/relationships" id="259" r:id="R83801019d0a545a1"/>
    <p:sldId xmlns:r="http://schemas.openxmlformats.org/officeDocument/2006/relationships" id="260" r:id="R8659f041705a4d53"/>
    <p:sldId xmlns:r="http://schemas.openxmlformats.org/officeDocument/2006/relationships" id="261" r:id="Re02f8f3cb02b4b2a"/>
    <p:sldId xmlns:r="http://schemas.openxmlformats.org/officeDocument/2006/relationships" id="262" r:id="R49c0df29b1de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609c203f84ce5" /><Relationship Type="http://schemas.openxmlformats.org/officeDocument/2006/relationships/slide" Target="/ppt/slides/slide1.xml" Id="R9e2034e0973f4eff" /><Relationship Type="http://schemas.openxmlformats.org/officeDocument/2006/relationships/slide" Target="/ppt/slides/slide2.xml" Id="R60b4146358be44f7" /><Relationship Type="http://schemas.openxmlformats.org/officeDocument/2006/relationships/slide" Target="/ppt/slides/slide3.xml" Id="R2ece95e56bb5453a" /><Relationship Type="http://schemas.openxmlformats.org/officeDocument/2006/relationships/slide" Target="/ppt/slides/slide4.xml" Id="R83801019d0a545a1" /><Relationship Type="http://schemas.openxmlformats.org/officeDocument/2006/relationships/slide" Target="/ppt/slides/slide5.xml" Id="R8659f041705a4d53" /><Relationship Type="http://schemas.openxmlformats.org/officeDocument/2006/relationships/slide" Target="/ppt/slides/slide6.xml" Id="Re02f8f3cb02b4b2a" /><Relationship Type="http://schemas.openxmlformats.org/officeDocument/2006/relationships/slide" Target="/ppt/slides/slide7.xml" Id="R49c0df29b1de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6d71e74ce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8926a9ca94675" /><Relationship Type="http://schemas.openxmlformats.org/officeDocument/2006/relationships/theme" Target="/ppt/slideMasters/theme/theme1.xml" Id="Re5dc28fa1438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8926a9ca9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80f0001a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dbfe6f1a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41616735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ca00f6ef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a2f5d984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f7279f82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aedbbbc4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DISAGA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SALVE GALTELAND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Falbes gate 18C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930 603 155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