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5308d1e79d43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cb0060b46a4cad"/>
  </p:sldMasterIdLst>
  <p:sldIdLst>
    <p:sldId xmlns:r="http://schemas.openxmlformats.org/officeDocument/2006/relationships" id="256" r:id="R1a4123f728a14a23"/>
    <p:sldId xmlns:r="http://schemas.openxmlformats.org/officeDocument/2006/relationships" id="257" r:id="R49a84972966c4485"/>
    <p:sldId xmlns:r="http://schemas.openxmlformats.org/officeDocument/2006/relationships" id="258" r:id="R12f87915b00b4bd1"/>
    <p:sldId xmlns:r="http://schemas.openxmlformats.org/officeDocument/2006/relationships" id="259" r:id="R4c4de584ccbb4c97"/>
    <p:sldId xmlns:r="http://schemas.openxmlformats.org/officeDocument/2006/relationships" id="260" r:id="R22b4803148f44bdd"/>
    <p:sldId xmlns:r="http://schemas.openxmlformats.org/officeDocument/2006/relationships" id="261" r:id="R64d067b1f6f4444a"/>
    <p:sldId xmlns:r="http://schemas.openxmlformats.org/officeDocument/2006/relationships" id="262" r:id="Rb32c716c8ef645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b0060b46a4cad" /><Relationship Type="http://schemas.openxmlformats.org/officeDocument/2006/relationships/slide" Target="/ppt/slides/slide1.xml" Id="R1a4123f728a14a23" /><Relationship Type="http://schemas.openxmlformats.org/officeDocument/2006/relationships/slide" Target="/ppt/slides/slide2.xml" Id="R49a84972966c4485" /><Relationship Type="http://schemas.openxmlformats.org/officeDocument/2006/relationships/slide" Target="/ppt/slides/slide3.xml" Id="R12f87915b00b4bd1" /><Relationship Type="http://schemas.openxmlformats.org/officeDocument/2006/relationships/slide" Target="/ppt/slides/slide4.xml" Id="R4c4de584ccbb4c97" /><Relationship Type="http://schemas.openxmlformats.org/officeDocument/2006/relationships/slide" Target="/ppt/slides/slide5.xml" Id="R22b4803148f44bdd" /><Relationship Type="http://schemas.openxmlformats.org/officeDocument/2006/relationships/slide" Target="/ppt/slides/slide6.xml" Id="R64d067b1f6f4444a" /><Relationship Type="http://schemas.openxmlformats.org/officeDocument/2006/relationships/slide" Target="/ppt/slides/slide7.xml" Id="Rb32c716c8ef645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06050906445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2d701410541ee" /><Relationship Type="http://schemas.openxmlformats.org/officeDocument/2006/relationships/theme" Target="/ppt/slideMasters/theme/theme1.xml" Id="R32e53d1a0550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c2d701410541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88936ff654f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e0e58654643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823e967ba40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f59b612094a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1c6ccfb36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801b11e1147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c92afd68d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VARHÅGEN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VARHÅGEN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VARHÅGEN AS ble etablert [år] og holder til i Mjømna.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VARHÅGEN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VARHÅGEN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VARHÅGEN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1 220 905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678 704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549 430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150 537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1 052 737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VARHÅGEN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KVERSØY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VARHÅGEN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Byrknesvegen 1611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5978 Mjømna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930 612 022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VARHÅGEN AS</a:t>
            </a:r>
          </a:p>
        </p:txBody>
      </p:sp>
    </p:spTree>
  </p:cSld>
  <p:clrMapOvr>
    <a:masterClrMapping xmlns:a="http://schemas.openxmlformats.org/drawingml/2006/main"/>
  </p:clrMapOvr>
</p:sld>
</file>