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872311492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19dcd4eca47e7"/>
  </p:sldMasterIdLst>
  <p:sldIdLst>
    <p:sldId xmlns:r="http://schemas.openxmlformats.org/officeDocument/2006/relationships" id="256" r:id="Ree2fe6c28e194560"/>
    <p:sldId xmlns:r="http://schemas.openxmlformats.org/officeDocument/2006/relationships" id="257" r:id="R15ddf2bf16694ccf"/>
    <p:sldId xmlns:r="http://schemas.openxmlformats.org/officeDocument/2006/relationships" id="258" r:id="Rbb4609a240da4098"/>
    <p:sldId xmlns:r="http://schemas.openxmlformats.org/officeDocument/2006/relationships" id="259" r:id="Refda7cb983414a34"/>
    <p:sldId xmlns:r="http://schemas.openxmlformats.org/officeDocument/2006/relationships" id="260" r:id="R1132eacbe09b428d"/>
    <p:sldId xmlns:r="http://schemas.openxmlformats.org/officeDocument/2006/relationships" id="261" r:id="Ra732f2093cad4099"/>
    <p:sldId xmlns:r="http://schemas.openxmlformats.org/officeDocument/2006/relationships" id="262" r:id="R8e9e6dfec69a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19dcd4eca47e7" /><Relationship Type="http://schemas.openxmlformats.org/officeDocument/2006/relationships/slide" Target="/ppt/slides/slide1.xml" Id="Ree2fe6c28e194560" /><Relationship Type="http://schemas.openxmlformats.org/officeDocument/2006/relationships/slide" Target="/ppt/slides/slide2.xml" Id="R15ddf2bf16694ccf" /><Relationship Type="http://schemas.openxmlformats.org/officeDocument/2006/relationships/slide" Target="/ppt/slides/slide3.xml" Id="Rbb4609a240da4098" /><Relationship Type="http://schemas.openxmlformats.org/officeDocument/2006/relationships/slide" Target="/ppt/slides/slide4.xml" Id="Refda7cb983414a34" /><Relationship Type="http://schemas.openxmlformats.org/officeDocument/2006/relationships/slide" Target="/ppt/slides/slide5.xml" Id="R1132eacbe09b428d" /><Relationship Type="http://schemas.openxmlformats.org/officeDocument/2006/relationships/slide" Target="/ppt/slides/slide6.xml" Id="Ra732f2093cad4099" /><Relationship Type="http://schemas.openxmlformats.org/officeDocument/2006/relationships/slide" Target="/ppt/slides/slide7.xml" Id="R8e9e6dfec69a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0692a9e0f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28a2532fb4bf0" /><Relationship Type="http://schemas.openxmlformats.org/officeDocument/2006/relationships/theme" Target="/ppt/slideMasters/theme/theme1.xml" Id="Ra621532bbe82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28a2532fb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03cc4c29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f09599179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972187b4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aa7e0ef3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170d6e60f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cd725483e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292e2ba3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JANNICKE OSE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OSE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ØVERLI OSE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Gåseidmarka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930 621 188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