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e7dc3d049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14fc729e94662"/>
  </p:sldMasterIdLst>
  <p:sldIdLst>
    <p:sldId xmlns:r="http://schemas.openxmlformats.org/officeDocument/2006/relationships" id="256" r:id="Ra0d0be8cdaf74535"/>
    <p:sldId xmlns:r="http://schemas.openxmlformats.org/officeDocument/2006/relationships" id="257" r:id="R693182ebe2324402"/>
    <p:sldId xmlns:r="http://schemas.openxmlformats.org/officeDocument/2006/relationships" id="258" r:id="R7ebdd3b088ef43bf"/>
    <p:sldId xmlns:r="http://schemas.openxmlformats.org/officeDocument/2006/relationships" id="259" r:id="Ref0ecb9c9d624dca"/>
    <p:sldId xmlns:r="http://schemas.openxmlformats.org/officeDocument/2006/relationships" id="260" r:id="R69f8eeed33df47a7"/>
    <p:sldId xmlns:r="http://schemas.openxmlformats.org/officeDocument/2006/relationships" id="261" r:id="R2d69a4315baf47f5"/>
    <p:sldId xmlns:r="http://schemas.openxmlformats.org/officeDocument/2006/relationships" id="262" r:id="R32b14ab91f48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14fc729e94662" /><Relationship Type="http://schemas.openxmlformats.org/officeDocument/2006/relationships/slide" Target="/ppt/slides/slide1.xml" Id="Ra0d0be8cdaf74535" /><Relationship Type="http://schemas.openxmlformats.org/officeDocument/2006/relationships/slide" Target="/ppt/slides/slide2.xml" Id="R693182ebe2324402" /><Relationship Type="http://schemas.openxmlformats.org/officeDocument/2006/relationships/slide" Target="/ppt/slides/slide3.xml" Id="R7ebdd3b088ef43bf" /><Relationship Type="http://schemas.openxmlformats.org/officeDocument/2006/relationships/slide" Target="/ppt/slides/slide4.xml" Id="Ref0ecb9c9d624dca" /><Relationship Type="http://schemas.openxmlformats.org/officeDocument/2006/relationships/slide" Target="/ppt/slides/slide5.xml" Id="R69f8eeed33df47a7" /><Relationship Type="http://schemas.openxmlformats.org/officeDocument/2006/relationships/slide" Target="/ppt/slides/slide6.xml" Id="R2d69a4315baf47f5" /><Relationship Type="http://schemas.openxmlformats.org/officeDocument/2006/relationships/slide" Target="/ppt/slides/slide7.xml" Id="R32b14ab91f48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d3bc5dd00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5a5a9e8946b7" /><Relationship Type="http://schemas.openxmlformats.org/officeDocument/2006/relationships/theme" Target="/ppt/slideMasters/theme/theme1.xml" Id="R3f847fa36b05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45a5a9e89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8f4e6efd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259d81122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55b780caf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6a8358074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ef53a4f6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af8eea48b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548d2a824f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WELLE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WELLE GRUPPEN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13 034 398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98 710 034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215 747 189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62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post@wellegruppen.no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www.wellegruppen.no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930 658 413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