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81a039431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30c9774e945c8"/>
  </p:sldMasterIdLst>
  <p:sldIdLst>
    <p:sldId xmlns:r="http://schemas.openxmlformats.org/officeDocument/2006/relationships" id="256" r:id="Ra89348a05b224e8a"/>
    <p:sldId xmlns:r="http://schemas.openxmlformats.org/officeDocument/2006/relationships" id="257" r:id="R8e1b526e3d234663"/>
    <p:sldId xmlns:r="http://schemas.openxmlformats.org/officeDocument/2006/relationships" id="258" r:id="R4304a5645e954808"/>
    <p:sldId xmlns:r="http://schemas.openxmlformats.org/officeDocument/2006/relationships" id="259" r:id="R7b3f00b3a70b4ca4"/>
    <p:sldId xmlns:r="http://schemas.openxmlformats.org/officeDocument/2006/relationships" id="260" r:id="R6b58fe77b7e84299"/>
    <p:sldId xmlns:r="http://schemas.openxmlformats.org/officeDocument/2006/relationships" id="261" r:id="R6e7460a1ddb64313"/>
    <p:sldId xmlns:r="http://schemas.openxmlformats.org/officeDocument/2006/relationships" id="262" r:id="Rcc97d7d35b3c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30c9774e945c8" /><Relationship Type="http://schemas.openxmlformats.org/officeDocument/2006/relationships/slide" Target="/ppt/slides/slide1.xml" Id="Ra89348a05b224e8a" /><Relationship Type="http://schemas.openxmlformats.org/officeDocument/2006/relationships/slide" Target="/ppt/slides/slide2.xml" Id="R8e1b526e3d234663" /><Relationship Type="http://schemas.openxmlformats.org/officeDocument/2006/relationships/slide" Target="/ppt/slides/slide3.xml" Id="R4304a5645e954808" /><Relationship Type="http://schemas.openxmlformats.org/officeDocument/2006/relationships/slide" Target="/ppt/slides/slide4.xml" Id="R7b3f00b3a70b4ca4" /><Relationship Type="http://schemas.openxmlformats.org/officeDocument/2006/relationships/slide" Target="/ppt/slides/slide5.xml" Id="R6b58fe77b7e84299" /><Relationship Type="http://schemas.openxmlformats.org/officeDocument/2006/relationships/slide" Target="/ppt/slides/slide6.xml" Id="R6e7460a1ddb64313" /><Relationship Type="http://schemas.openxmlformats.org/officeDocument/2006/relationships/slide" Target="/ppt/slides/slide7.xml" Id="Rcc97d7d35b3c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6faa3a463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96f315e642da" /><Relationship Type="http://schemas.openxmlformats.org/officeDocument/2006/relationships/theme" Target="/ppt/slideMasters/theme/theme1.xml" Id="R8a66329a5a71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b96f315e6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95b62ad6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b58b9249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fbd113cd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b81d384dc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42cc27b9a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50492ec5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93376e43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16 278 551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GROOS HELMER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GROOS HELMER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lars@kalaas.no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930 668 656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