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276568b35442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0cb257a7b945a3"/>
  </p:sldMasterIdLst>
  <p:sldIdLst>
    <p:sldId xmlns:r="http://schemas.openxmlformats.org/officeDocument/2006/relationships" id="256" r:id="R95b56e2c4878427a"/>
    <p:sldId xmlns:r="http://schemas.openxmlformats.org/officeDocument/2006/relationships" id="257" r:id="R67201930c7a14db1"/>
    <p:sldId xmlns:r="http://schemas.openxmlformats.org/officeDocument/2006/relationships" id="258" r:id="Re6a8707643f64292"/>
    <p:sldId xmlns:r="http://schemas.openxmlformats.org/officeDocument/2006/relationships" id="259" r:id="R0e3372f208cd4840"/>
    <p:sldId xmlns:r="http://schemas.openxmlformats.org/officeDocument/2006/relationships" id="260" r:id="R16d82b5d64f74b21"/>
    <p:sldId xmlns:r="http://schemas.openxmlformats.org/officeDocument/2006/relationships" id="261" r:id="R72565bcdb6944575"/>
    <p:sldId xmlns:r="http://schemas.openxmlformats.org/officeDocument/2006/relationships" id="262" r:id="Rf35860621762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cb257a7b945a3" /><Relationship Type="http://schemas.openxmlformats.org/officeDocument/2006/relationships/slide" Target="/ppt/slides/slide1.xml" Id="R95b56e2c4878427a" /><Relationship Type="http://schemas.openxmlformats.org/officeDocument/2006/relationships/slide" Target="/ppt/slides/slide2.xml" Id="R67201930c7a14db1" /><Relationship Type="http://schemas.openxmlformats.org/officeDocument/2006/relationships/slide" Target="/ppt/slides/slide3.xml" Id="Re6a8707643f64292" /><Relationship Type="http://schemas.openxmlformats.org/officeDocument/2006/relationships/slide" Target="/ppt/slides/slide4.xml" Id="R0e3372f208cd4840" /><Relationship Type="http://schemas.openxmlformats.org/officeDocument/2006/relationships/slide" Target="/ppt/slides/slide5.xml" Id="R16d82b5d64f74b21" /><Relationship Type="http://schemas.openxmlformats.org/officeDocument/2006/relationships/slide" Target="/ppt/slides/slide6.xml" Id="R72565bcdb6944575" /><Relationship Type="http://schemas.openxmlformats.org/officeDocument/2006/relationships/slide" Target="/ppt/slides/slide7.xml" Id="Rf35860621762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a6f36294c846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9680b60f841fe" /><Relationship Type="http://schemas.openxmlformats.org/officeDocument/2006/relationships/theme" Target="/ppt/slideMasters/theme/theme1.xml" Id="R7fb266211789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b9680b60f8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2e91a895c41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88f90a90f44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a6a1d6fe243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bcec9f9b8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fc0f4fa6940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e8661abf245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de7e49b654f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HDW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HDW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DAVID WEYDAHL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Salmakertunet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930 678 775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HDW HOLDING AS</a:t>
            </a:r>
          </a:p>
        </p:txBody>
      </p:sp>
    </p:spTree>
  </p:cSld>
  <p:clrMapOvr>
    <a:masterClrMapping xmlns:a="http://schemas.openxmlformats.org/drawingml/2006/main"/>
  </p:clrMapOvr>
</p:sld>
</file>