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48c464283c43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ee6f7d505d4793"/>
  </p:sldMasterIdLst>
  <p:sldIdLst>
    <p:sldId xmlns:r="http://schemas.openxmlformats.org/officeDocument/2006/relationships" id="256" r:id="R6ff2c77280794ed3"/>
    <p:sldId xmlns:r="http://schemas.openxmlformats.org/officeDocument/2006/relationships" id="257" r:id="R874c23839536497a"/>
    <p:sldId xmlns:r="http://schemas.openxmlformats.org/officeDocument/2006/relationships" id="258" r:id="Rf18467c85ea346ea"/>
    <p:sldId xmlns:r="http://schemas.openxmlformats.org/officeDocument/2006/relationships" id="259" r:id="R68197fcb299642a0"/>
    <p:sldId xmlns:r="http://schemas.openxmlformats.org/officeDocument/2006/relationships" id="260" r:id="R3dbb0358b37143b0"/>
    <p:sldId xmlns:r="http://schemas.openxmlformats.org/officeDocument/2006/relationships" id="261" r:id="Rc0e5a79cab02433e"/>
    <p:sldId xmlns:r="http://schemas.openxmlformats.org/officeDocument/2006/relationships" id="262" r:id="R4586a36bff3b43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e6f7d505d4793" /><Relationship Type="http://schemas.openxmlformats.org/officeDocument/2006/relationships/slide" Target="/ppt/slides/slide1.xml" Id="R6ff2c77280794ed3" /><Relationship Type="http://schemas.openxmlformats.org/officeDocument/2006/relationships/slide" Target="/ppt/slides/slide2.xml" Id="R874c23839536497a" /><Relationship Type="http://schemas.openxmlformats.org/officeDocument/2006/relationships/slide" Target="/ppt/slides/slide3.xml" Id="Rf18467c85ea346ea" /><Relationship Type="http://schemas.openxmlformats.org/officeDocument/2006/relationships/slide" Target="/ppt/slides/slide4.xml" Id="R68197fcb299642a0" /><Relationship Type="http://schemas.openxmlformats.org/officeDocument/2006/relationships/slide" Target="/ppt/slides/slide5.xml" Id="R3dbb0358b37143b0" /><Relationship Type="http://schemas.openxmlformats.org/officeDocument/2006/relationships/slide" Target="/ppt/slides/slide6.xml" Id="Rc0e5a79cab02433e" /><Relationship Type="http://schemas.openxmlformats.org/officeDocument/2006/relationships/slide" Target="/ppt/slides/slide7.xml" Id="R4586a36bff3b43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0010b173dd4c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e9b2e7c5a40e7" /><Relationship Type="http://schemas.openxmlformats.org/officeDocument/2006/relationships/theme" Target="/ppt/slideMasters/theme/theme1.xml" Id="R64c118ea9e844d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3e9b2e7c5a40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0b3328c0141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9e9e5b1c84d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59ed391a249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a22eb0a8247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8b55d1d5c45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92e3290f142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9434b58c24b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EXPERT RADIO - TV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 RADIO - TV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EXPERT RADIO - TV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 RADIO - TV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 RADIO - TV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 RADIO - TV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315 303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6 337 487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7 149 630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 RADIO - TV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 RADIO - TV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Bergs gate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2615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61254111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930 683 418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 RADIO - TV AS</a:t>
            </a:r>
          </a:p>
        </p:txBody>
      </p:sp>
    </p:spTree>
  </p:cSld>
  <p:clrMapOvr>
    <a:masterClrMapping xmlns:a="http://schemas.openxmlformats.org/drawingml/2006/main"/>
  </p:clrMapOvr>
</p:sld>
</file>