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8245f2986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2cc258be14f7a"/>
  </p:sldMasterIdLst>
  <p:sldIdLst>
    <p:sldId xmlns:r="http://schemas.openxmlformats.org/officeDocument/2006/relationships" id="256" r:id="R7084a2d38b7b4de0"/>
    <p:sldId xmlns:r="http://schemas.openxmlformats.org/officeDocument/2006/relationships" id="257" r:id="R6ab82978b8074fde"/>
    <p:sldId xmlns:r="http://schemas.openxmlformats.org/officeDocument/2006/relationships" id="258" r:id="R0214cabdeb0943cb"/>
    <p:sldId xmlns:r="http://schemas.openxmlformats.org/officeDocument/2006/relationships" id="259" r:id="R3c90d2b9a05a4408"/>
    <p:sldId xmlns:r="http://schemas.openxmlformats.org/officeDocument/2006/relationships" id="260" r:id="R9fff7db5684f4638"/>
    <p:sldId xmlns:r="http://schemas.openxmlformats.org/officeDocument/2006/relationships" id="261" r:id="R60c5a803ed74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2cc258be14f7a" /><Relationship Type="http://schemas.openxmlformats.org/officeDocument/2006/relationships/slide" Target="/ppt/slides/slide1.xml" Id="R7084a2d38b7b4de0" /><Relationship Type="http://schemas.openxmlformats.org/officeDocument/2006/relationships/slide" Target="/ppt/slides/slide2.xml" Id="R6ab82978b8074fde" /><Relationship Type="http://schemas.openxmlformats.org/officeDocument/2006/relationships/slide" Target="/ppt/slides/slide3.xml" Id="R0214cabdeb0943cb" /><Relationship Type="http://schemas.openxmlformats.org/officeDocument/2006/relationships/slide" Target="/ppt/slides/slide4.xml" Id="R3c90d2b9a05a4408" /><Relationship Type="http://schemas.openxmlformats.org/officeDocument/2006/relationships/slide" Target="/ppt/slides/slide5.xml" Id="R9fff7db5684f4638" /><Relationship Type="http://schemas.openxmlformats.org/officeDocument/2006/relationships/slide" Target="/ppt/slides/slide6.xml" Id="R60c5a803ed74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457b6362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76d3b6b24484" /><Relationship Type="http://schemas.openxmlformats.org/officeDocument/2006/relationships/theme" Target="/ppt/slideMasters/theme/theme1.xml" Id="Re35dc5fe8fb9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f76d3b6b2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411cce00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5ffab59f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78c809ee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37e95209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c2767b78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a9a5e739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