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d13c23d4974484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ad962d6668049ba"/>
  </p:sldMasterIdLst>
  <p:sldIdLst>
    <p:sldId xmlns:r="http://schemas.openxmlformats.org/officeDocument/2006/relationships" id="256" r:id="R761c8b9a4be14281"/>
    <p:sldId xmlns:r="http://schemas.openxmlformats.org/officeDocument/2006/relationships" id="257" r:id="R4275b10d454d4573"/>
    <p:sldId xmlns:r="http://schemas.openxmlformats.org/officeDocument/2006/relationships" id="258" r:id="R8cec7e7ba9004451"/>
    <p:sldId xmlns:r="http://schemas.openxmlformats.org/officeDocument/2006/relationships" id="259" r:id="Rd959a6ce53124c86"/>
    <p:sldId xmlns:r="http://schemas.openxmlformats.org/officeDocument/2006/relationships" id="260" r:id="Radc0e3d67b2048f8"/>
    <p:sldId xmlns:r="http://schemas.openxmlformats.org/officeDocument/2006/relationships" id="261" r:id="R20e57413a3774c91"/>
    <p:sldId xmlns:r="http://schemas.openxmlformats.org/officeDocument/2006/relationships" id="262" r:id="Rac5a8732de71472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d962d6668049ba" /><Relationship Type="http://schemas.openxmlformats.org/officeDocument/2006/relationships/slide" Target="/ppt/slides/slide1.xml" Id="R761c8b9a4be14281" /><Relationship Type="http://schemas.openxmlformats.org/officeDocument/2006/relationships/slide" Target="/ppt/slides/slide2.xml" Id="R4275b10d454d4573" /><Relationship Type="http://schemas.openxmlformats.org/officeDocument/2006/relationships/slide" Target="/ppt/slides/slide3.xml" Id="R8cec7e7ba9004451" /><Relationship Type="http://schemas.openxmlformats.org/officeDocument/2006/relationships/slide" Target="/ppt/slides/slide4.xml" Id="Rd959a6ce53124c86" /><Relationship Type="http://schemas.openxmlformats.org/officeDocument/2006/relationships/slide" Target="/ppt/slides/slide5.xml" Id="Radc0e3d67b2048f8" /><Relationship Type="http://schemas.openxmlformats.org/officeDocument/2006/relationships/slide" Target="/ppt/slides/slide6.xml" Id="R20e57413a3774c91" /><Relationship Type="http://schemas.openxmlformats.org/officeDocument/2006/relationships/slide" Target="/ppt/slides/slide7.xml" Id="Rac5a8732de71472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67adeaf2cc4ae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e9543fa8b6449f" /><Relationship Type="http://schemas.openxmlformats.org/officeDocument/2006/relationships/theme" Target="/ppt/slideMasters/theme/theme1.xml" Id="R3b666aa09fd54ad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ce9543fa8b6449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54589d2a11442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649f92a2ec409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0323d3b4574b7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f6a3c06f4e4d5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722f1b0df140b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e7752320d54ba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8e94c531ec4db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NORDGÅRD TRANSPORT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NORDGÅRD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NORDGÅRD TRANSPORT AS ble etablert [år] og holder til i Ljørdalen.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NORDGÅRD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NORDGÅRD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NORDGÅRD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6 313 226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319 992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261 801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1 331 146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1 897 125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NORDGÅRD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ROGER NORDGÅRD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NORDGÅRD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Skårvegen 2380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2425 Ljørdalen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930 692 514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NORDGÅRD TRANSPORT AS</a:t>
            </a:r>
          </a:p>
        </p:txBody>
      </p:sp>
    </p:spTree>
  </p:cSld>
  <p:clrMapOvr>
    <a:masterClrMapping xmlns:a="http://schemas.openxmlformats.org/drawingml/2006/main"/>
  </p:clrMapOvr>
</p:sld>
</file>