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8448828e1c4a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fd52a71d7e437e"/>
  </p:sldMasterIdLst>
  <p:sldIdLst>
    <p:sldId xmlns:r="http://schemas.openxmlformats.org/officeDocument/2006/relationships" id="256" r:id="R783971193af24c96"/>
    <p:sldId xmlns:r="http://schemas.openxmlformats.org/officeDocument/2006/relationships" id="257" r:id="Rc25fa0e43a0940d6"/>
    <p:sldId xmlns:r="http://schemas.openxmlformats.org/officeDocument/2006/relationships" id="258" r:id="R82e6ae11af2144fc"/>
    <p:sldId xmlns:r="http://schemas.openxmlformats.org/officeDocument/2006/relationships" id="259" r:id="R37111864b589457b"/>
    <p:sldId xmlns:r="http://schemas.openxmlformats.org/officeDocument/2006/relationships" id="260" r:id="Rc78b825ee72545f1"/>
    <p:sldId xmlns:r="http://schemas.openxmlformats.org/officeDocument/2006/relationships" id="261" r:id="R2d48f676bc8b40e7"/>
    <p:sldId xmlns:r="http://schemas.openxmlformats.org/officeDocument/2006/relationships" id="262" r:id="Rd07f001d062a40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fd52a71d7e437e" /><Relationship Type="http://schemas.openxmlformats.org/officeDocument/2006/relationships/slide" Target="/ppt/slides/slide1.xml" Id="R783971193af24c96" /><Relationship Type="http://schemas.openxmlformats.org/officeDocument/2006/relationships/slide" Target="/ppt/slides/slide2.xml" Id="Rc25fa0e43a0940d6" /><Relationship Type="http://schemas.openxmlformats.org/officeDocument/2006/relationships/slide" Target="/ppt/slides/slide3.xml" Id="R82e6ae11af2144fc" /><Relationship Type="http://schemas.openxmlformats.org/officeDocument/2006/relationships/slide" Target="/ppt/slides/slide4.xml" Id="R37111864b589457b" /><Relationship Type="http://schemas.openxmlformats.org/officeDocument/2006/relationships/slide" Target="/ppt/slides/slide5.xml" Id="Rc78b825ee72545f1" /><Relationship Type="http://schemas.openxmlformats.org/officeDocument/2006/relationships/slide" Target="/ppt/slides/slide6.xml" Id="R2d48f676bc8b40e7" /><Relationship Type="http://schemas.openxmlformats.org/officeDocument/2006/relationships/slide" Target="/ppt/slides/slide7.xml" Id="Rd07f001d062a40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6684d26b2a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97e851bcd41d5" /><Relationship Type="http://schemas.openxmlformats.org/officeDocument/2006/relationships/theme" Target="/ppt/slideMasters/theme/theme1.xml" Id="R1e533353d0fd43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597e851bcd41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0ee1afa58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14a8cd90548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f96b2cfcf47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c46ce391048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2c081c5e14f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25032d413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296bb3fe041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RAFO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REGNSKAP OG RÅDGIVNING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2 134 347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1 763 131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2 932 616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6 108 632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BIBEK LIU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HDW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RAFO ENGROS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Johans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930 696 390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RAFO REGNSKAP OG RÅDGIVNING AS</a:t>
            </a:r>
          </a:p>
        </p:txBody>
      </p:sp>
    </p:spTree>
  </p:cSld>
  <p:clrMapOvr>
    <a:masterClrMapping xmlns:a="http://schemas.openxmlformats.org/drawingml/2006/main"/>
  </p:clrMapOvr>
</p:sld>
</file>