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61d6db117e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78191ed0834de1"/>
  </p:sldMasterIdLst>
  <p:sldIdLst>
    <p:sldId xmlns:r="http://schemas.openxmlformats.org/officeDocument/2006/relationships" id="256" r:id="R1e9706221b4e41b6"/>
    <p:sldId xmlns:r="http://schemas.openxmlformats.org/officeDocument/2006/relationships" id="257" r:id="Rccbd04ef2ebf4224"/>
    <p:sldId xmlns:r="http://schemas.openxmlformats.org/officeDocument/2006/relationships" id="258" r:id="Rde8b67957b5a431c"/>
    <p:sldId xmlns:r="http://schemas.openxmlformats.org/officeDocument/2006/relationships" id="259" r:id="Rfe93c76130f041d5"/>
    <p:sldId xmlns:r="http://schemas.openxmlformats.org/officeDocument/2006/relationships" id="260" r:id="Re5061a1e55874c34"/>
    <p:sldId xmlns:r="http://schemas.openxmlformats.org/officeDocument/2006/relationships" id="261" r:id="Rce2b8366c6cf4d66"/>
    <p:sldId xmlns:r="http://schemas.openxmlformats.org/officeDocument/2006/relationships" id="262" r:id="R4472e88361e940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8191ed0834de1" /><Relationship Type="http://schemas.openxmlformats.org/officeDocument/2006/relationships/slide" Target="/ppt/slides/slide1.xml" Id="R1e9706221b4e41b6" /><Relationship Type="http://schemas.openxmlformats.org/officeDocument/2006/relationships/slide" Target="/ppt/slides/slide2.xml" Id="Rccbd04ef2ebf4224" /><Relationship Type="http://schemas.openxmlformats.org/officeDocument/2006/relationships/slide" Target="/ppt/slides/slide3.xml" Id="Rde8b67957b5a431c" /><Relationship Type="http://schemas.openxmlformats.org/officeDocument/2006/relationships/slide" Target="/ppt/slides/slide4.xml" Id="Rfe93c76130f041d5" /><Relationship Type="http://schemas.openxmlformats.org/officeDocument/2006/relationships/slide" Target="/ppt/slides/slide5.xml" Id="Re5061a1e55874c34" /><Relationship Type="http://schemas.openxmlformats.org/officeDocument/2006/relationships/slide" Target="/ppt/slides/slide6.xml" Id="Rce2b8366c6cf4d66" /><Relationship Type="http://schemas.openxmlformats.org/officeDocument/2006/relationships/slide" Target="/ppt/slides/slide7.xml" Id="R4472e88361e940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5c5daa08342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d6841cd744ec3" /><Relationship Type="http://schemas.openxmlformats.org/officeDocument/2006/relationships/theme" Target="/ppt/slideMasters/theme/theme1.xml" Id="R52e22bcd80f440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d6841cd744e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70779366f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1d394992145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ba3b8005f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42017c140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a5d210d064a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6580c533448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efdced7ff4d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SØMO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153 070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684 950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SØNDERAAL MOHAUGEN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MALENE MOHAUGEN SØNDERAAL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Morens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