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5c9801c92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41eeb17fa4388"/>
  </p:sldMasterIdLst>
  <p:sldIdLst>
    <p:sldId xmlns:r="http://schemas.openxmlformats.org/officeDocument/2006/relationships" id="256" r:id="Re0017693c3904e63"/>
    <p:sldId xmlns:r="http://schemas.openxmlformats.org/officeDocument/2006/relationships" id="257" r:id="R14593e074c004c51"/>
    <p:sldId xmlns:r="http://schemas.openxmlformats.org/officeDocument/2006/relationships" id="258" r:id="Re0975728b208446d"/>
    <p:sldId xmlns:r="http://schemas.openxmlformats.org/officeDocument/2006/relationships" id="259" r:id="Rc49017cf7d7b4fa0"/>
    <p:sldId xmlns:r="http://schemas.openxmlformats.org/officeDocument/2006/relationships" id="260" r:id="Rff666aeb253a4320"/>
    <p:sldId xmlns:r="http://schemas.openxmlformats.org/officeDocument/2006/relationships" id="261" r:id="R56f8c3a15c9f4fc3"/>
    <p:sldId xmlns:r="http://schemas.openxmlformats.org/officeDocument/2006/relationships" id="262" r:id="Rf51d84a3ab49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41eeb17fa4388" /><Relationship Type="http://schemas.openxmlformats.org/officeDocument/2006/relationships/slide" Target="/ppt/slides/slide1.xml" Id="Re0017693c3904e63" /><Relationship Type="http://schemas.openxmlformats.org/officeDocument/2006/relationships/slide" Target="/ppt/slides/slide2.xml" Id="R14593e074c004c51" /><Relationship Type="http://schemas.openxmlformats.org/officeDocument/2006/relationships/slide" Target="/ppt/slides/slide3.xml" Id="Re0975728b208446d" /><Relationship Type="http://schemas.openxmlformats.org/officeDocument/2006/relationships/slide" Target="/ppt/slides/slide4.xml" Id="Rc49017cf7d7b4fa0" /><Relationship Type="http://schemas.openxmlformats.org/officeDocument/2006/relationships/slide" Target="/ppt/slides/slide5.xml" Id="Rff666aeb253a4320" /><Relationship Type="http://schemas.openxmlformats.org/officeDocument/2006/relationships/slide" Target="/ppt/slides/slide6.xml" Id="R56f8c3a15c9f4fc3" /><Relationship Type="http://schemas.openxmlformats.org/officeDocument/2006/relationships/slide" Target="/ppt/slides/slide7.xml" Id="Rf51d84a3ab49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afdc968c7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1292a49264c65" /><Relationship Type="http://schemas.openxmlformats.org/officeDocument/2006/relationships/theme" Target="/ppt/slideMasters/theme/theme1.xml" Id="R4a9abfffe2f4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1292a4926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b2b9ed941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c935e537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7b9636cd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eafd1836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4f89a8e71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41c72f81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4eac9cb30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REGNSKAPSHJELP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6 349 279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MMJ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RRH INVEST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LØVE18 INVEST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HOFF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VOLLSET TYNES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GODØ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930 735 655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