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be18ac3b0243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cdd78f471a4f7b"/>
  </p:sldMasterIdLst>
  <p:sldIdLst>
    <p:sldId xmlns:r="http://schemas.openxmlformats.org/officeDocument/2006/relationships" id="256" r:id="Ra35a8689fcb8495e"/>
    <p:sldId xmlns:r="http://schemas.openxmlformats.org/officeDocument/2006/relationships" id="257" r:id="Rd57de821d2914f0b"/>
    <p:sldId xmlns:r="http://schemas.openxmlformats.org/officeDocument/2006/relationships" id="258" r:id="R1cab9adc462e4a4b"/>
    <p:sldId xmlns:r="http://schemas.openxmlformats.org/officeDocument/2006/relationships" id="259" r:id="Rd1589b9995af44f5"/>
    <p:sldId xmlns:r="http://schemas.openxmlformats.org/officeDocument/2006/relationships" id="260" r:id="Ra888e5f03f0744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dd78f471a4f7b" /><Relationship Type="http://schemas.openxmlformats.org/officeDocument/2006/relationships/slide" Target="/ppt/slides/slide1.xml" Id="Ra35a8689fcb8495e" /><Relationship Type="http://schemas.openxmlformats.org/officeDocument/2006/relationships/slide" Target="/ppt/slides/slide2.xml" Id="Rd57de821d2914f0b" /><Relationship Type="http://schemas.openxmlformats.org/officeDocument/2006/relationships/slide" Target="/ppt/slides/slide3.xml" Id="R1cab9adc462e4a4b" /><Relationship Type="http://schemas.openxmlformats.org/officeDocument/2006/relationships/slide" Target="/ppt/slides/slide4.xml" Id="Rd1589b9995af44f5" /><Relationship Type="http://schemas.openxmlformats.org/officeDocument/2006/relationships/slide" Target="/ppt/slides/slide5.xml" Id="Ra888e5f03f0744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0db62b21e4d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0d20fb0734b19" /><Relationship Type="http://schemas.openxmlformats.org/officeDocument/2006/relationships/theme" Target="/ppt/slideMasters/theme/theme1.xml" Id="Re4eaa1a4eef544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70d20fb0734b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464efc3ed4d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0f717a6c34d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e4373d12a48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8c832e25448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6d31bcb9847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EQUINOR AKSJER NORDEN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EQUINOR AKSJER NORDEN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930 735 787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NORDEN</a:t>
            </a:r>
          </a:p>
        </p:txBody>
      </p:sp>
    </p:spTree>
  </p:cSld>
  <p:clrMapOvr>
    <a:masterClrMapping xmlns:a="http://schemas.openxmlformats.org/drawingml/2006/main"/>
  </p:clrMapOvr>
</p:sld>
</file>