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dff53bee4749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87056c1c29486e"/>
  </p:sldMasterIdLst>
  <p:sldIdLst>
    <p:sldId xmlns:r="http://schemas.openxmlformats.org/officeDocument/2006/relationships" id="256" r:id="R3196bb17310f4d67"/>
    <p:sldId xmlns:r="http://schemas.openxmlformats.org/officeDocument/2006/relationships" id="257" r:id="R99fc6075f9594742"/>
    <p:sldId xmlns:r="http://schemas.openxmlformats.org/officeDocument/2006/relationships" id="258" r:id="Re6ff5131efc2400e"/>
    <p:sldId xmlns:r="http://schemas.openxmlformats.org/officeDocument/2006/relationships" id="259" r:id="R0eff29c154c244f7"/>
    <p:sldId xmlns:r="http://schemas.openxmlformats.org/officeDocument/2006/relationships" id="260" r:id="Rcbe9bb0ff9ea4602"/>
    <p:sldId xmlns:r="http://schemas.openxmlformats.org/officeDocument/2006/relationships" id="261" r:id="R44af0d2b7b7d4309"/>
    <p:sldId xmlns:r="http://schemas.openxmlformats.org/officeDocument/2006/relationships" id="262" r:id="R4c785ae4e6e64b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87056c1c29486e" /><Relationship Type="http://schemas.openxmlformats.org/officeDocument/2006/relationships/slide" Target="/ppt/slides/slide1.xml" Id="R3196bb17310f4d67" /><Relationship Type="http://schemas.openxmlformats.org/officeDocument/2006/relationships/slide" Target="/ppt/slides/slide2.xml" Id="R99fc6075f9594742" /><Relationship Type="http://schemas.openxmlformats.org/officeDocument/2006/relationships/slide" Target="/ppt/slides/slide3.xml" Id="Re6ff5131efc2400e" /><Relationship Type="http://schemas.openxmlformats.org/officeDocument/2006/relationships/slide" Target="/ppt/slides/slide4.xml" Id="R0eff29c154c244f7" /><Relationship Type="http://schemas.openxmlformats.org/officeDocument/2006/relationships/slide" Target="/ppt/slides/slide5.xml" Id="Rcbe9bb0ff9ea4602" /><Relationship Type="http://schemas.openxmlformats.org/officeDocument/2006/relationships/slide" Target="/ppt/slides/slide6.xml" Id="R44af0d2b7b7d4309" /><Relationship Type="http://schemas.openxmlformats.org/officeDocument/2006/relationships/slide" Target="/ppt/slides/slide7.xml" Id="R4c785ae4e6e64b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65e39c1ba46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5b060b09f4f7e" /><Relationship Type="http://schemas.openxmlformats.org/officeDocument/2006/relationships/theme" Target="/ppt/slideMasters/theme/theme1.xml" Id="R2c5eab89de6c4d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95b060b09f4f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2546a7d144c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acfe8e46344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5d4caa82c47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86477788940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c32fd65164e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986264c664b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506d0765e44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ANLEGGSMASKIN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2 426 771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−448 734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13 654 982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19 699 662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LARSEN  –  74,9 %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LARSEN  –  25,1 %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Forselvveien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8519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95 03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firmapost@anleggsmaskin.no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www.anleggsmaskin.no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930 771 090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