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222ee5364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17424e4b6440c"/>
  </p:sldMasterIdLst>
  <p:sldIdLst>
    <p:sldId xmlns:r="http://schemas.openxmlformats.org/officeDocument/2006/relationships" id="256" r:id="Rb4975e342fb34af0"/>
    <p:sldId xmlns:r="http://schemas.openxmlformats.org/officeDocument/2006/relationships" id="257" r:id="Re6f514c4290b4868"/>
    <p:sldId xmlns:r="http://schemas.openxmlformats.org/officeDocument/2006/relationships" id="258" r:id="Rb429c57b6fc745c0"/>
    <p:sldId xmlns:r="http://schemas.openxmlformats.org/officeDocument/2006/relationships" id="259" r:id="R09d8b539d76346ec"/>
    <p:sldId xmlns:r="http://schemas.openxmlformats.org/officeDocument/2006/relationships" id="260" r:id="Rb2585c9bc8154d73"/>
    <p:sldId xmlns:r="http://schemas.openxmlformats.org/officeDocument/2006/relationships" id="261" r:id="R91a1d3dce531480d"/>
    <p:sldId xmlns:r="http://schemas.openxmlformats.org/officeDocument/2006/relationships" id="262" r:id="Reea07da179e0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17424e4b6440c" /><Relationship Type="http://schemas.openxmlformats.org/officeDocument/2006/relationships/slide" Target="/ppt/slides/slide1.xml" Id="Rb4975e342fb34af0" /><Relationship Type="http://schemas.openxmlformats.org/officeDocument/2006/relationships/slide" Target="/ppt/slides/slide2.xml" Id="Re6f514c4290b4868" /><Relationship Type="http://schemas.openxmlformats.org/officeDocument/2006/relationships/slide" Target="/ppt/slides/slide3.xml" Id="Rb429c57b6fc745c0" /><Relationship Type="http://schemas.openxmlformats.org/officeDocument/2006/relationships/slide" Target="/ppt/slides/slide4.xml" Id="R09d8b539d76346ec" /><Relationship Type="http://schemas.openxmlformats.org/officeDocument/2006/relationships/slide" Target="/ppt/slides/slide5.xml" Id="Rb2585c9bc8154d73" /><Relationship Type="http://schemas.openxmlformats.org/officeDocument/2006/relationships/slide" Target="/ppt/slides/slide6.xml" Id="R91a1d3dce531480d" /><Relationship Type="http://schemas.openxmlformats.org/officeDocument/2006/relationships/slide" Target="/ppt/slides/slide7.xml" Id="Reea07da179e0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8a29d4da0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4b43cc7644c27" /><Relationship Type="http://schemas.openxmlformats.org/officeDocument/2006/relationships/theme" Target="/ppt/slideMasters/theme/theme1.xml" Id="Rad5fe78010a1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4b43cc764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12d6633c5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28b7eca27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67ca1021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0a73cb1f9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768e0605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2471dc48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53d37d327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