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9dcae5754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94fe6b1ec455b"/>
  </p:sldMasterIdLst>
  <p:sldIdLst>
    <p:sldId xmlns:r="http://schemas.openxmlformats.org/officeDocument/2006/relationships" id="256" r:id="R2e848dccdc964346"/>
    <p:sldId xmlns:r="http://schemas.openxmlformats.org/officeDocument/2006/relationships" id="257" r:id="Rdfdd4396bcaa43cd"/>
    <p:sldId xmlns:r="http://schemas.openxmlformats.org/officeDocument/2006/relationships" id="258" r:id="R1142025f5eb14af4"/>
    <p:sldId xmlns:r="http://schemas.openxmlformats.org/officeDocument/2006/relationships" id="259" r:id="Rae1fc55d7f5c497c"/>
    <p:sldId xmlns:r="http://schemas.openxmlformats.org/officeDocument/2006/relationships" id="260" r:id="R6e075c8c08d54e0e"/>
    <p:sldId xmlns:r="http://schemas.openxmlformats.org/officeDocument/2006/relationships" id="261" r:id="R94c59861e07a4147"/>
    <p:sldId xmlns:r="http://schemas.openxmlformats.org/officeDocument/2006/relationships" id="262" r:id="R4de66937b68f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94fe6b1ec455b" /><Relationship Type="http://schemas.openxmlformats.org/officeDocument/2006/relationships/slide" Target="/ppt/slides/slide1.xml" Id="R2e848dccdc964346" /><Relationship Type="http://schemas.openxmlformats.org/officeDocument/2006/relationships/slide" Target="/ppt/slides/slide2.xml" Id="Rdfdd4396bcaa43cd" /><Relationship Type="http://schemas.openxmlformats.org/officeDocument/2006/relationships/slide" Target="/ppt/slides/slide3.xml" Id="R1142025f5eb14af4" /><Relationship Type="http://schemas.openxmlformats.org/officeDocument/2006/relationships/slide" Target="/ppt/slides/slide4.xml" Id="Rae1fc55d7f5c497c" /><Relationship Type="http://schemas.openxmlformats.org/officeDocument/2006/relationships/slide" Target="/ppt/slides/slide5.xml" Id="R6e075c8c08d54e0e" /><Relationship Type="http://schemas.openxmlformats.org/officeDocument/2006/relationships/slide" Target="/ppt/slides/slide6.xml" Id="R94c59861e07a4147" /><Relationship Type="http://schemas.openxmlformats.org/officeDocument/2006/relationships/slide" Target="/ppt/slides/slide7.xml" Id="R4de66937b68f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9829d7fe7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c60af0784999" /><Relationship Type="http://schemas.openxmlformats.org/officeDocument/2006/relationships/theme" Target="/ppt/slideMasters/theme/theme1.xml" Id="Rf2b64fc20c03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0c60af078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86deaf888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e3397875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6b1043b6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43e3f6e74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bc334b570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faad46455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98a207d0f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HITHA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HITHA INVEST AS ble etablert [år] og holder til i Geithus.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THALERUD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3360 Geithus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930 822 299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