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2815657ff248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7f17632c644cc0"/>
  </p:sldMasterIdLst>
  <p:sldIdLst>
    <p:sldId xmlns:r="http://schemas.openxmlformats.org/officeDocument/2006/relationships" id="256" r:id="Red8d375161344281"/>
    <p:sldId xmlns:r="http://schemas.openxmlformats.org/officeDocument/2006/relationships" id="257" r:id="Rb737278032724383"/>
    <p:sldId xmlns:r="http://schemas.openxmlformats.org/officeDocument/2006/relationships" id="258" r:id="R6050771a1f314394"/>
    <p:sldId xmlns:r="http://schemas.openxmlformats.org/officeDocument/2006/relationships" id="259" r:id="R505f5eda475c4c30"/>
    <p:sldId xmlns:r="http://schemas.openxmlformats.org/officeDocument/2006/relationships" id="260" r:id="Rcc03121b019b4798"/>
    <p:sldId xmlns:r="http://schemas.openxmlformats.org/officeDocument/2006/relationships" id="261" r:id="R73489e5f9f414e2d"/>
    <p:sldId xmlns:r="http://schemas.openxmlformats.org/officeDocument/2006/relationships" id="262" r:id="R2d1b0bcb949c46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7f17632c644cc0" /><Relationship Type="http://schemas.openxmlformats.org/officeDocument/2006/relationships/slide" Target="/ppt/slides/slide1.xml" Id="Red8d375161344281" /><Relationship Type="http://schemas.openxmlformats.org/officeDocument/2006/relationships/slide" Target="/ppt/slides/slide2.xml" Id="Rb737278032724383" /><Relationship Type="http://schemas.openxmlformats.org/officeDocument/2006/relationships/slide" Target="/ppt/slides/slide3.xml" Id="R6050771a1f314394" /><Relationship Type="http://schemas.openxmlformats.org/officeDocument/2006/relationships/slide" Target="/ppt/slides/slide4.xml" Id="R505f5eda475c4c30" /><Relationship Type="http://schemas.openxmlformats.org/officeDocument/2006/relationships/slide" Target="/ppt/slides/slide5.xml" Id="Rcc03121b019b4798" /><Relationship Type="http://schemas.openxmlformats.org/officeDocument/2006/relationships/slide" Target="/ppt/slides/slide6.xml" Id="R73489e5f9f414e2d" /><Relationship Type="http://schemas.openxmlformats.org/officeDocument/2006/relationships/slide" Target="/ppt/slides/slide7.xml" Id="R2d1b0bcb949c46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fdff5979ce4f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e603e49684f2b" /><Relationship Type="http://schemas.openxmlformats.org/officeDocument/2006/relationships/theme" Target="/ppt/slideMasters/theme/theme1.xml" Id="R9e1f0ebf704b48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5e603e49684f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4b60c9ed945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1bfb3e4e941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4f1e2829148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22034f82545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af85a283c46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d4909d096942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8bfbdf3434a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GULA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GULA INVEST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1 734 567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Økonomikontroll AS, Storgata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1440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930 831 344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GULA INVEST AS</a:t>
            </a:r>
          </a:p>
        </p:txBody>
      </p:sp>
    </p:spTree>
  </p:cSld>
  <p:clrMapOvr>
    <a:masterClrMapping xmlns:a="http://schemas.openxmlformats.org/drawingml/2006/main"/>
  </p:clrMapOvr>
</p:sld>
</file>