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d28407b351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2f844418024a47"/>
  </p:sldMasterIdLst>
  <p:sldIdLst>
    <p:sldId xmlns:r="http://schemas.openxmlformats.org/officeDocument/2006/relationships" id="256" r:id="Rba1279c55d724229"/>
    <p:sldId xmlns:r="http://schemas.openxmlformats.org/officeDocument/2006/relationships" id="257" r:id="Raf701ce40b0d46c7"/>
    <p:sldId xmlns:r="http://schemas.openxmlformats.org/officeDocument/2006/relationships" id="258" r:id="Rb266b4612ed04ed6"/>
    <p:sldId xmlns:r="http://schemas.openxmlformats.org/officeDocument/2006/relationships" id="259" r:id="R27926956fe0b4e30"/>
    <p:sldId xmlns:r="http://schemas.openxmlformats.org/officeDocument/2006/relationships" id="260" r:id="R59a9aef94ec6407b"/>
    <p:sldId xmlns:r="http://schemas.openxmlformats.org/officeDocument/2006/relationships" id="261" r:id="Rbb0f9bbd31c5429e"/>
    <p:sldId xmlns:r="http://schemas.openxmlformats.org/officeDocument/2006/relationships" id="262" r:id="Ra208377082804e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f844418024a47" /><Relationship Type="http://schemas.openxmlformats.org/officeDocument/2006/relationships/slide" Target="/ppt/slides/slide1.xml" Id="Rba1279c55d724229" /><Relationship Type="http://schemas.openxmlformats.org/officeDocument/2006/relationships/slide" Target="/ppt/slides/slide2.xml" Id="Raf701ce40b0d46c7" /><Relationship Type="http://schemas.openxmlformats.org/officeDocument/2006/relationships/slide" Target="/ppt/slides/slide3.xml" Id="Rb266b4612ed04ed6" /><Relationship Type="http://schemas.openxmlformats.org/officeDocument/2006/relationships/slide" Target="/ppt/slides/slide4.xml" Id="R27926956fe0b4e30" /><Relationship Type="http://schemas.openxmlformats.org/officeDocument/2006/relationships/slide" Target="/ppt/slides/slide5.xml" Id="R59a9aef94ec6407b" /><Relationship Type="http://schemas.openxmlformats.org/officeDocument/2006/relationships/slide" Target="/ppt/slides/slide6.xml" Id="Rbb0f9bbd31c5429e" /><Relationship Type="http://schemas.openxmlformats.org/officeDocument/2006/relationships/slide" Target="/ppt/slides/slide7.xml" Id="Ra208377082804e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1c5cbe76b4f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a7ef21c7a41c3" /><Relationship Type="http://schemas.openxmlformats.org/officeDocument/2006/relationships/theme" Target="/ppt/slideMasters/theme/theme1.xml" Id="Re6b3dba43ea4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6a7ef21c7a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207364d16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2d021978c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7fc9b637749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2ada2e9bc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500260e314d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76c186cc1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d385b2a0849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NYMO1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NYMO1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NYMO1 HOLDING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NYMO1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NYMO1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NYMO1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751 653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5 617 134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5 629 516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NYMO1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NYMOEN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NYMO1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Verjåbakken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930 859 362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NYMO1 HOLDING AS</a:t>
            </a:r>
          </a:p>
        </p:txBody>
      </p:sp>
    </p:spTree>
  </p:cSld>
  <p:clrMapOvr>
    <a:masterClrMapping xmlns:a="http://schemas.openxmlformats.org/drawingml/2006/main"/>
  </p:clrMapOvr>
</p:sld>
</file>