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e1dd74474a42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102cfa6c3f4554"/>
  </p:sldMasterIdLst>
  <p:sldIdLst>
    <p:sldId xmlns:r="http://schemas.openxmlformats.org/officeDocument/2006/relationships" id="256" r:id="R30cea2f3c4884213"/>
    <p:sldId xmlns:r="http://schemas.openxmlformats.org/officeDocument/2006/relationships" id="257" r:id="Rc77c71ab3f294f70"/>
    <p:sldId xmlns:r="http://schemas.openxmlformats.org/officeDocument/2006/relationships" id="258" r:id="R4da495f1e9c94bf6"/>
    <p:sldId xmlns:r="http://schemas.openxmlformats.org/officeDocument/2006/relationships" id="259" r:id="Rf3825ea5f72c4799"/>
    <p:sldId xmlns:r="http://schemas.openxmlformats.org/officeDocument/2006/relationships" id="260" r:id="R4eb19ab96c2f41cf"/>
    <p:sldId xmlns:r="http://schemas.openxmlformats.org/officeDocument/2006/relationships" id="261" r:id="R31dc461a5eaf4bb0"/>
    <p:sldId xmlns:r="http://schemas.openxmlformats.org/officeDocument/2006/relationships" id="262" r:id="R5c6e63e5d0e84a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102cfa6c3f4554" /><Relationship Type="http://schemas.openxmlformats.org/officeDocument/2006/relationships/slide" Target="/ppt/slides/slide1.xml" Id="R30cea2f3c4884213" /><Relationship Type="http://schemas.openxmlformats.org/officeDocument/2006/relationships/slide" Target="/ppt/slides/slide2.xml" Id="Rc77c71ab3f294f70" /><Relationship Type="http://schemas.openxmlformats.org/officeDocument/2006/relationships/slide" Target="/ppt/slides/slide3.xml" Id="R4da495f1e9c94bf6" /><Relationship Type="http://schemas.openxmlformats.org/officeDocument/2006/relationships/slide" Target="/ppt/slides/slide4.xml" Id="Rf3825ea5f72c4799" /><Relationship Type="http://schemas.openxmlformats.org/officeDocument/2006/relationships/slide" Target="/ppt/slides/slide5.xml" Id="R4eb19ab96c2f41cf" /><Relationship Type="http://schemas.openxmlformats.org/officeDocument/2006/relationships/slide" Target="/ppt/slides/slide6.xml" Id="R31dc461a5eaf4bb0" /><Relationship Type="http://schemas.openxmlformats.org/officeDocument/2006/relationships/slide" Target="/ppt/slides/slide7.xml" Id="R5c6e63e5d0e84a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057976a74e46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ca60240e5f4f84" /><Relationship Type="http://schemas.openxmlformats.org/officeDocument/2006/relationships/theme" Target="/ppt/slideMasters/theme/theme1.xml" Id="R6464df0f414c49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ca60240e5f4f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b7ec25412b42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3b17a16a1342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127f95d1741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064aae9b94a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829d0260d748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3f830bbd194c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8c875e42843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ØKONOMIKONTROLL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ØKONOMIKONTROLL HOLDING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2 485 540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4 617 739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5 306 792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CTRL+C CTRL+V AS  –  62,0 %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GULA INVEST AS  –  38,0 %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Lars Christian Hellevik, Viljes vei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1445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930 888 974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HOLDING AS</a:t>
            </a:r>
          </a:p>
        </p:txBody>
      </p:sp>
    </p:spTree>
  </p:cSld>
  <p:clrMapOvr>
    <a:masterClrMapping xmlns:a="http://schemas.openxmlformats.org/drawingml/2006/main"/>
  </p:clrMapOvr>
</p:sld>
</file>