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50bd657bd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81d6bd1474860"/>
  </p:sldMasterIdLst>
  <p:sldIdLst>
    <p:sldId xmlns:r="http://schemas.openxmlformats.org/officeDocument/2006/relationships" id="256" r:id="R6126d18bc3134d31"/>
    <p:sldId xmlns:r="http://schemas.openxmlformats.org/officeDocument/2006/relationships" id="257" r:id="Rae2f441e13fc4668"/>
    <p:sldId xmlns:r="http://schemas.openxmlformats.org/officeDocument/2006/relationships" id="258" r:id="R7ecad2de3f6b47f6"/>
    <p:sldId xmlns:r="http://schemas.openxmlformats.org/officeDocument/2006/relationships" id="259" r:id="Rfe3070596a094560"/>
    <p:sldId xmlns:r="http://schemas.openxmlformats.org/officeDocument/2006/relationships" id="260" r:id="R6f43ece95cbb4393"/>
    <p:sldId xmlns:r="http://schemas.openxmlformats.org/officeDocument/2006/relationships" id="261" r:id="R6ac4c9308f154bc0"/>
    <p:sldId xmlns:r="http://schemas.openxmlformats.org/officeDocument/2006/relationships" id="262" r:id="R94bda4649528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81d6bd1474860" /><Relationship Type="http://schemas.openxmlformats.org/officeDocument/2006/relationships/slide" Target="/ppt/slides/slide1.xml" Id="R6126d18bc3134d31" /><Relationship Type="http://schemas.openxmlformats.org/officeDocument/2006/relationships/slide" Target="/ppt/slides/slide2.xml" Id="Rae2f441e13fc4668" /><Relationship Type="http://schemas.openxmlformats.org/officeDocument/2006/relationships/slide" Target="/ppt/slides/slide3.xml" Id="R7ecad2de3f6b47f6" /><Relationship Type="http://schemas.openxmlformats.org/officeDocument/2006/relationships/slide" Target="/ppt/slides/slide4.xml" Id="Rfe3070596a094560" /><Relationship Type="http://schemas.openxmlformats.org/officeDocument/2006/relationships/slide" Target="/ppt/slides/slide5.xml" Id="R6f43ece95cbb4393" /><Relationship Type="http://schemas.openxmlformats.org/officeDocument/2006/relationships/slide" Target="/ppt/slides/slide6.xml" Id="R6ac4c9308f154bc0" /><Relationship Type="http://schemas.openxmlformats.org/officeDocument/2006/relationships/slide" Target="/ppt/slides/slide7.xml" Id="R94bda4649528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a6f717160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acdd41d3747a1" /><Relationship Type="http://schemas.openxmlformats.org/officeDocument/2006/relationships/theme" Target="/ppt/slideMasters/theme/theme1.xml" Id="R13cacb5ec737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acdd41d37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94c16fafa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5e687911e41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a587c78ae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ea7fde47e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629763c6f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ad63960f3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9abf44adc4a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OSHAUG HOLDING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5 640 349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5 654 980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TORGEIR OSHAUG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Kopparleden 9901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930 901 547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OSHAUG HOLDING AS</a:t>
            </a:r>
          </a:p>
        </p:txBody>
      </p:sp>
    </p:spTree>
  </p:cSld>
  <p:clrMapOvr>
    <a:masterClrMapping xmlns:a="http://schemas.openxmlformats.org/drawingml/2006/main"/>
  </p:clrMapOvr>
</p:sld>
</file>