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4b1d1a4aea45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2f2533ba2b48e7"/>
  </p:sldMasterIdLst>
  <p:sldIdLst>
    <p:sldId xmlns:r="http://schemas.openxmlformats.org/officeDocument/2006/relationships" id="256" r:id="R70a7ff04fbf94562"/>
    <p:sldId xmlns:r="http://schemas.openxmlformats.org/officeDocument/2006/relationships" id="257" r:id="Rda43588cc8b145ab"/>
    <p:sldId xmlns:r="http://schemas.openxmlformats.org/officeDocument/2006/relationships" id="258" r:id="Rdbe3f1df2a054228"/>
    <p:sldId xmlns:r="http://schemas.openxmlformats.org/officeDocument/2006/relationships" id="259" r:id="R96f3ed1b1f4d4669"/>
    <p:sldId xmlns:r="http://schemas.openxmlformats.org/officeDocument/2006/relationships" id="260" r:id="Rb968083b395740a6"/>
    <p:sldId xmlns:r="http://schemas.openxmlformats.org/officeDocument/2006/relationships" id="261" r:id="Rc07c5df01b42461d"/>
    <p:sldId xmlns:r="http://schemas.openxmlformats.org/officeDocument/2006/relationships" id="262" r:id="R63dad76171e948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f2533ba2b48e7" /><Relationship Type="http://schemas.openxmlformats.org/officeDocument/2006/relationships/slide" Target="/ppt/slides/slide1.xml" Id="R70a7ff04fbf94562" /><Relationship Type="http://schemas.openxmlformats.org/officeDocument/2006/relationships/slide" Target="/ppt/slides/slide2.xml" Id="Rda43588cc8b145ab" /><Relationship Type="http://schemas.openxmlformats.org/officeDocument/2006/relationships/slide" Target="/ppt/slides/slide3.xml" Id="Rdbe3f1df2a054228" /><Relationship Type="http://schemas.openxmlformats.org/officeDocument/2006/relationships/slide" Target="/ppt/slides/slide4.xml" Id="R96f3ed1b1f4d4669" /><Relationship Type="http://schemas.openxmlformats.org/officeDocument/2006/relationships/slide" Target="/ppt/slides/slide5.xml" Id="Rb968083b395740a6" /><Relationship Type="http://schemas.openxmlformats.org/officeDocument/2006/relationships/slide" Target="/ppt/slides/slide6.xml" Id="Rc07c5df01b42461d" /><Relationship Type="http://schemas.openxmlformats.org/officeDocument/2006/relationships/slide" Target="/ppt/slides/slide7.xml" Id="R63dad76171e948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f4999c7fc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badef654c40a3" /><Relationship Type="http://schemas.openxmlformats.org/officeDocument/2006/relationships/theme" Target="/ppt/slideMasters/theme/theme1.xml" Id="Rec5f86eb009c41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bbadef654c40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d51558e2e48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8e412835c4c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0ef8d859c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f1c8ed3a744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1dbbb353b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7531379bb4e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f23cc186f4a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KARELIUSSEN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KARELIUSSEN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KARELIUSSEN SANDVIK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KARELIUSSEN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930 902 063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KARELIUSSEN INVEST AS</a:t>
            </a:r>
          </a:p>
        </p:txBody>
      </p:sp>
    </p:spTree>
  </p:cSld>
  <p:clrMapOvr>
    <a:masterClrMapping xmlns:a="http://schemas.openxmlformats.org/drawingml/2006/main"/>
  </p:clrMapOvr>
</p:sld>
</file>