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595851436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dbfd5a9834b91"/>
  </p:sldMasterIdLst>
  <p:sldIdLst>
    <p:sldId xmlns:r="http://schemas.openxmlformats.org/officeDocument/2006/relationships" id="256" r:id="Rfe60ebf969fb4291"/>
    <p:sldId xmlns:r="http://schemas.openxmlformats.org/officeDocument/2006/relationships" id="257" r:id="R7482be2129f34125"/>
    <p:sldId xmlns:r="http://schemas.openxmlformats.org/officeDocument/2006/relationships" id="258" r:id="R1f965ad7c8a94cd9"/>
    <p:sldId xmlns:r="http://schemas.openxmlformats.org/officeDocument/2006/relationships" id="259" r:id="R823295792c9941d5"/>
    <p:sldId xmlns:r="http://schemas.openxmlformats.org/officeDocument/2006/relationships" id="260" r:id="Ra075a28890a84961"/>
    <p:sldId xmlns:r="http://schemas.openxmlformats.org/officeDocument/2006/relationships" id="261" r:id="R50dbfbcaf45f4a49"/>
    <p:sldId xmlns:r="http://schemas.openxmlformats.org/officeDocument/2006/relationships" id="262" r:id="R7d25f40d03e2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dbfd5a9834b91" /><Relationship Type="http://schemas.openxmlformats.org/officeDocument/2006/relationships/slide" Target="/ppt/slides/slide1.xml" Id="Rfe60ebf969fb4291" /><Relationship Type="http://schemas.openxmlformats.org/officeDocument/2006/relationships/slide" Target="/ppt/slides/slide2.xml" Id="R7482be2129f34125" /><Relationship Type="http://schemas.openxmlformats.org/officeDocument/2006/relationships/slide" Target="/ppt/slides/slide3.xml" Id="R1f965ad7c8a94cd9" /><Relationship Type="http://schemas.openxmlformats.org/officeDocument/2006/relationships/slide" Target="/ppt/slides/slide4.xml" Id="R823295792c9941d5" /><Relationship Type="http://schemas.openxmlformats.org/officeDocument/2006/relationships/slide" Target="/ppt/slides/slide5.xml" Id="Ra075a28890a84961" /><Relationship Type="http://schemas.openxmlformats.org/officeDocument/2006/relationships/slide" Target="/ppt/slides/slide6.xml" Id="R50dbfbcaf45f4a49" /><Relationship Type="http://schemas.openxmlformats.org/officeDocument/2006/relationships/slide" Target="/ppt/slides/slide7.xml" Id="R7d25f40d03e2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bc2ce1d99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037c0e8c44777" /><Relationship Type="http://schemas.openxmlformats.org/officeDocument/2006/relationships/theme" Target="/ppt/slideMasters/theme/theme1.xml" Id="R9b3fc11e0689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037c0e8c4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d89cde08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6885075dd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24960f48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1b3c5c886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1cdf638d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a6ceedf77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7062cbd9a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HERAS MIDCO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HERAS MIDCO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−140 881 000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5 413 775 000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6 797 598 000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HERAS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Heras Group Norway AS, Apotekergata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930 914 568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