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cb170d59741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74bf9807d4fd7"/>
  </p:sldMasterIdLst>
  <p:sldIdLst>
    <p:sldId xmlns:r="http://schemas.openxmlformats.org/officeDocument/2006/relationships" id="256" r:id="R249e9e78de274f0b"/>
    <p:sldId xmlns:r="http://schemas.openxmlformats.org/officeDocument/2006/relationships" id="257" r:id="R49da107088ab44e2"/>
    <p:sldId xmlns:r="http://schemas.openxmlformats.org/officeDocument/2006/relationships" id="258" r:id="Re97790842ed64649"/>
    <p:sldId xmlns:r="http://schemas.openxmlformats.org/officeDocument/2006/relationships" id="259" r:id="Rcd1904479c974ac4"/>
    <p:sldId xmlns:r="http://schemas.openxmlformats.org/officeDocument/2006/relationships" id="260" r:id="R3963142c73494909"/>
    <p:sldId xmlns:r="http://schemas.openxmlformats.org/officeDocument/2006/relationships" id="261" r:id="R6d19159d01bc4ba8"/>
    <p:sldId xmlns:r="http://schemas.openxmlformats.org/officeDocument/2006/relationships" id="262" r:id="R089b87b55625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74bf9807d4fd7" /><Relationship Type="http://schemas.openxmlformats.org/officeDocument/2006/relationships/slide" Target="/ppt/slides/slide1.xml" Id="R249e9e78de274f0b" /><Relationship Type="http://schemas.openxmlformats.org/officeDocument/2006/relationships/slide" Target="/ppt/slides/slide2.xml" Id="R49da107088ab44e2" /><Relationship Type="http://schemas.openxmlformats.org/officeDocument/2006/relationships/slide" Target="/ppt/slides/slide3.xml" Id="Re97790842ed64649" /><Relationship Type="http://schemas.openxmlformats.org/officeDocument/2006/relationships/slide" Target="/ppt/slides/slide4.xml" Id="Rcd1904479c974ac4" /><Relationship Type="http://schemas.openxmlformats.org/officeDocument/2006/relationships/slide" Target="/ppt/slides/slide5.xml" Id="R3963142c73494909" /><Relationship Type="http://schemas.openxmlformats.org/officeDocument/2006/relationships/slide" Target="/ppt/slides/slide6.xml" Id="R6d19159d01bc4ba8" /><Relationship Type="http://schemas.openxmlformats.org/officeDocument/2006/relationships/slide" Target="/ppt/slides/slide7.xml" Id="R089b87b55625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510d01e4b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01423685479f" /><Relationship Type="http://schemas.openxmlformats.org/officeDocument/2006/relationships/theme" Target="/ppt/slideMasters/theme/theme1.xml" Id="R4116d6c89e67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00142368547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d0fef2bc8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88cff616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08b5b1ad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1851356d9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bcf1ccc4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89a105708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816844b7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SAYED RAHIMI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930 930 296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