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8769b7f94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66a6836cb4bc2"/>
  </p:sldMasterIdLst>
  <p:sldIdLst>
    <p:sldId xmlns:r="http://schemas.openxmlformats.org/officeDocument/2006/relationships" id="256" r:id="Ree973ce649ab4dc5"/>
    <p:sldId xmlns:r="http://schemas.openxmlformats.org/officeDocument/2006/relationships" id="257" r:id="R4662c49ebe9b41cb"/>
    <p:sldId xmlns:r="http://schemas.openxmlformats.org/officeDocument/2006/relationships" id="258" r:id="R1d4a9eb4987549f4"/>
    <p:sldId xmlns:r="http://schemas.openxmlformats.org/officeDocument/2006/relationships" id="259" r:id="R83635155d7ea4c32"/>
    <p:sldId xmlns:r="http://schemas.openxmlformats.org/officeDocument/2006/relationships" id="260" r:id="Rcfcdf7a7a0f64659"/>
    <p:sldId xmlns:r="http://schemas.openxmlformats.org/officeDocument/2006/relationships" id="261" r:id="Raae24fcdc1bc4a60"/>
    <p:sldId xmlns:r="http://schemas.openxmlformats.org/officeDocument/2006/relationships" id="262" r:id="Rec2dacd18295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66a6836cb4bc2" /><Relationship Type="http://schemas.openxmlformats.org/officeDocument/2006/relationships/slide" Target="/ppt/slides/slide1.xml" Id="Ree973ce649ab4dc5" /><Relationship Type="http://schemas.openxmlformats.org/officeDocument/2006/relationships/slide" Target="/ppt/slides/slide2.xml" Id="R4662c49ebe9b41cb" /><Relationship Type="http://schemas.openxmlformats.org/officeDocument/2006/relationships/slide" Target="/ppt/slides/slide3.xml" Id="R1d4a9eb4987549f4" /><Relationship Type="http://schemas.openxmlformats.org/officeDocument/2006/relationships/slide" Target="/ppt/slides/slide4.xml" Id="R83635155d7ea4c32" /><Relationship Type="http://schemas.openxmlformats.org/officeDocument/2006/relationships/slide" Target="/ppt/slides/slide5.xml" Id="Rcfcdf7a7a0f64659" /><Relationship Type="http://schemas.openxmlformats.org/officeDocument/2006/relationships/slide" Target="/ppt/slides/slide6.xml" Id="Raae24fcdc1bc4a60" /><Relationship Type="http://schemas.openxmlformats.org/officeDocument/2006/relationships/slide" Target="/ppt/slides/slide7.xml" Id="Rec2dacd18295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afa7eef2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588c62ab423e" /><Relationship Type="http://schemas.openxmlformats.org/officeDocument/2006/relationships/theme" Target="/ppt/slideMasters/theme/theme1.xml" Id="R191fb86f4413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e588c62a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80f9bd24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a89c3b708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9d2b95d8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8d9d0491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7b44b573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0e5dba587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92b902e1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ACCOUNTING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A-B BYGGTJENESTER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HITHA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KOMMUNIKASJON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BORGEN NØRREGAARD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